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embeddings/oleObject1.bin" ContentType="application/vnd.openxmlformats-officedocument.oleObject"/>
  <Override PartName="/ppt/tags/tag7.xml" ContentType="application/vnd.openxmlformats-officedocument.presentationml.tags+xml"/>
  <Override PartName="/ppt/notesSlides/notesSlide3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4.xml" ContentType="application/vnd.openxmlformats-officedocument.presentationml.notesSlide+xml"/>
  <Override PartName="/ppt/tags/tag10.xml" ContentType="application/vnd.openxmlformats-officedocument.presentationml.tags+xml"/>
  <Override PartName="/ppt/notesSlides/notesSlide35.xml" ContentType="application/vnd.openxmlformats-officedocument.presentationml.notesSlide+xml"/>
  <Override PartName="/ppt/tags/tag1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3"/>
  </p:notesMasterIdLst>
  <p:handoutMasterIdLst>
    <p:handoutMasterId r:id="rId74"/>
  </p:handoutMasterIdLst>
  <p:sldIdLst>
    <p:sldId id="746" r:id="rId2"/>
    <p:sldId id="714" r:id="rId3"/>
    <p:sldId id="715" r:id="rId4"/>
    <p:sldId id="719" r:id="rId5"/>
    <p:sldId id="720" r:id="rId6"/>
    <p:sldId id="706" r:id="rId7"/>
    <p:sldId id="756" r:id="rId8"/>
    <p:sldId id="757" r:id="rId9"/>
    <p:sldId id="758" r:id="rId10"/>
    <p:sldId id="759" r:id="rId11"/>
    <p:sldId id="764" r:id="rId12"/>
    <p:sldId id="760" r:id="rId13"/>
    <p:sldId id="763" r:id="rId14"/>
    <p:sldId id="762" r:id="rId15"/>
    <p:sldId id="747" r:id="rId16"/>
    <p:sldId id="642" r:id="rId17"/>
    <p:sldId id="641" r:id="rId18"/>
    <p:sldId id="643" r:id="rId19"/>
    <p:sldId id="644" r:id="rId20"/>
    <p:sldId id="765" r:id="rId21"/>
    <p:sldId id="724" r:id="rId22"/>
    <p:sldId id="725" r:id="rId23"/>
    <p:sldId id="723" r:id="rId24"/>
    <p:sldId id="646" r:id="rId25"/>
    <p:sldId id="784" r:id="rId26"/>
    <p:sldId id="752" r:id="rId27"/>
    <p:sldId id="753" r:id="rId28"/>
    <p:sldId id="769" r:id="rId29"/>
    <p:sldId id="783" r:id="rId30"/>
    <p:sldId id="770" r:id="rId31"/>
    <p:sldId id="778" r:id="rId32"/>
    <p:sldId id="779" r:id="rId33"/>
    <p:sldId id="786" r:id="rId34"/>
    <p:sldId id="780" r:id="rId35"/>
    <p:sldId id="781" r:id="rId36"/>
    <p:sldId id="737" r:id="rId37"/>
    <p:sldId id="727" r:id="rId38"/>
    <p:sldId id="652" r:id="rId39"/>
    <p:sldId id="729" r:id="rId40"/>
    <p:sldId id="726" r:id="rId41"/>
    <p:sldId id="653" r:id="rId42"/>
    <p:sldId id="654" r:id="rId43"/>
    <p:sldId id="745" r:id="rId44"/>
    <p:sldId id="730" r:id="rId45"/>
    <p:sldId id="655" r:id="rId46"/>
    <p:sldId id="785" r:id="rId47"/>
    <p:sldId id="657" r:id="rId48"/>
    <p:sldId id="658" r:id="rId49"/>
    <p:sldId id="659" r:id="rId50"/>
    <p:sldId id="660" r:id="rId51"/>
    <p:sldId id="661" r:id="rId52"/>
    <p:sldId id="662" r:id="rId53"/>
    <p:sldId id="663" r:id="rId54"/>
    <p:sldId id="748" r:id="rId55"/>
    <p:sldId id="773" r:id="rId56"/>
    <p:sldId id="667" r:id="rId57"/>
    <p:sldId id="666" r:id="rId58"/>
    <p:sldId id="732" r:id="rId59"/>
    <p:sldId id="668" r:id="rId60"/>
    <p:sldId id="670" r:id="rId61"/>
    <p:sldId id="669" r:id="rId62"/>
    <p:sldId id="671" r:id="rId63"/>
    <p:sldId id="672" r:id="rId64"/>
    <p:sldId id="673" r:id="rId65"/>
    <p:sldId id="734" r:id="rId66"/>
    <p:sldId id="733" r:id="rId67"/>
    <p:sldId id="735" r:id="rId68"/>
    <p:sldId id="674" r:id="rId69"/>
    <p:sldId id="766" r:id="rId70"/>
    <p:sldId id="749" r:id="rId71"/>
    <p:sldId id="750" r:id="rId72"/>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2800"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2800"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2800"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2800" kern="1200">
        <a:solidFill>
          <a:srgbClr val="00DFCA"/>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131B"/>
    <a:srgbClr val="CC1827"/>
    <a:srgbClr val="1039BD"/>
    <a:srgbClr val="0842DE"/>
    <a:srgbClr val="0831AD"/>
    <a:srgbClr val="1CFF23"/>
    <a:srgbClr val="E4E9EC"/>
    <a:srgbClr val="8C61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04" y="-408"/>
      </p:cViewPr>
      <p:guideLst>
        <p:guide orient="horz" pos="1936"/>
        <p:guide orient="horz"/>
        <p:guide orient="horz" pos="1485"/>
        <p:guide pos="4080"/>
        <p:guide pos="46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16"/>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1A460E20-0ABA-B942-8BEA-0C75F033E269}"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1796939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4868990C-1366-BC46-ADF5-E2109CE63F99}"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504557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Here is the octagonal shrine as you would approach it from the south, leaving the famed Al Aqsa Mosque, also held by Islam to be one of its most holy sites.</a:t>
            </a:r>
          </a:p>
          <a:p>
            <a:r>
              <a:rPr lang="en-US" b="1"/>
              <a:t>////  Inside the Dome, looking downward, is </a:t>
            </a:r>
            <a:r>
              <a:rPr lang="ja-JP" altLang="en-US" b="1"/>
              <a:t>“</a:t>
            </a:r>
            <a:r>
              <a:rPr lang="en-US" altLang="ja-JP" b="1"/>
              <a:t>The Rock</a:t>
            </a:r>
            <a:r>
              <a:rPr lang="ja-JP" altLang="en-US" b="1"/>
              <a:t>”</a:t>
            </a:r>
            <a:r>
              <a:rPr lang="en-US" altLang="ja-JP" b="1"/>
              <a:t> from which Mohammed is said to have gone to the “Seventh Heaven” on a ladder.  The building is covered throughout with hundreds of colorful carpets, its ancient roof supported by a multitude of stone columns.</a:t>
            </a:r>
            <a:endParaRPr lang="en-US"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23906"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10138572"/>
      </p:ext>
    </p:extLst>
  </p:cSld>
  <p:clrMapOvr>
    <a:masterClrMapping/>
  </p:clrMapOvr>
  <p:transition xmlns:p14="http://schemas.microsoft.com/office/powerpoint/2010/mai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1878346"/>
      </p:ext>
    </p:extLst>
  </p:cSld>
  <p:clrMapOvr>
    <a:masterClrMapping/>
  </p:clrMapOvr>
  <p:transition xmlns:p14="http://schemas.microsoft.com/office/powerpoint/2010/mai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9882029"/>
      </p:ext>
    </p:extLst>
  </p:cSld>
  <p:clrMapOvr>
    <a:masterClrMapping/>
  </p:clrMapOvr>
  <p:transition xmlns:p14="http://schemas.microsoft.com/office/powerpoint/2010/mai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8313419"/>
      </p:ext>
    </p:extLst>
  </p:cSld>
  <p:clrMapOvr>
    <a:masterClrMapping/>
  </p:clrMapOvr>
  <p:transition xmlns:p14="http://schemas.microsoft.com/office/powerpoint/2010/mai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18299932"/>
      </p:ext>
    </p:extLst>
  </p:cSld>
  <p:clrMapOvr>
    <a:masterClrMapping/>
  </p:clrMapOvr>
  <p:transition xmlns:p14="http://schemas.microsoft.com/office/powerpoint/2010/mai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8812170"/>
      </p:ext>
    </p:extLst>
  </p:cSld>
  <p:clrMapOvr>
    <a:masterClrMapping/>
  </p:clrMapOvr>
  <p:transition xmlns:p14="http://schemas.microsoft.com/office/powerpoint/2010/mai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0726686"/>
      </p:ext>
    </p:extLst>
  </p:cSld>
  <p:clrMapOvr>
    <a:masterClrMapping/>
  </p:clrMapOvr>
  <p:transition xmlns:p14="http://schemas.microsoft.com/office/powerpoint/2010/mai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269959479"/>
      </p:ext>
    </p:extLst>
  </p:cSld>
  <p:clrMapOvr>
    <a:masterClrMapping/>
  </p:clrMapOvr>
  <p:transition xmlns:p14="http://schemas.microsoft.com/office/powerpoint/2010/mai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975937"/>
      </p:ext>
    </p:extLst>
  </p:cSld>
  <p:clrMapOvr>
    <a:masterClrMapping/>
  </p:clrMapOvr>
  <p:transition xmlns:p14="http://schemas.microsoft.com/office/powerpoint/2010/mai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6495118"/>
      </p:ext>
    </p:extLst>
  </p:cSld>
  <p:clrMapOvr>
    <a:masterClrMapping/>
  </p:clrMapOvr>
  <p:transition xmlns:p14="http://schemas.microsoft.com/office/powerpoint/2010/mai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9097373"/>
      </p:ext>
    </p:extLst>
  </p:cSld>
  <p:clrMapOvr>
    <a:masterClrMapping/>
  </p:clrMapOvr>
  <p:transition xmlns:p14="http://schemas.microsoft.com/office/powerpoint/2010/main">
    <p:wheel spokes="0"/>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8.0.03d.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6.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wmf"/><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4.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7.wm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9.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0.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2.jpeg"/><Relationship Id="rId5" Type="http://schemas.openxmlformats.org/officeDocument/2006/relationships/image" Target="../media/image12.wmf"/><Relationship Id="rId6" Type="http://schemas.openxmlformats.org/officeDocument/2006/relationships/image" Target="../media/image13.wmf"/><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2.wm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6.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2.xml"/><Relationship Id="rId5" Type="http://schemas.openxmlformats.org/officeDocument/2006/relationships/image" Target="../media/image16.jpeg"/><Relationship Id="rId6" Type="http://schemas.openxmlformats.org/officeDocument/2006/relationships/image" Target="../media/image18.jpeg"/><Relationship Id="rId7" Type="http://schemas.openxmlformats.org/officeDocument/2006/relationships/image" Target="../media/image19.wmf"/><Relationship Id="rId8" Type="http://schemas.openxmlformats.org/officeDocument/2006/relationships/oleObject" Target="../embeddings/oleObject1.bin"/><Relationship Id="rId9" Type="http://schemas.openxmlformats.org/officeDocument/2006/relationships/oleObject" Target="../embeddings/Microsoft_Word_97_-_2004_Document1.doc"/><Relationship Id="rId10"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tags" Target="../tags/tag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6.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tags" Target="../tags/tag8.xml"/><Relationship Id="rId2"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6.jpeg"/><Relationship Id="rId5" Type="http://schemas.openxmlformats.org/officeDocument/2006/relationships/image" Target="../media/image18.jpeg"/><Relationship Id="rId6" Type="http://schemas.openxmlformats.org/officeDocument/2006/relationships/image" Target="../media/image19.wmf"/><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24.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7.wmf"/></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8.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1.wmf"/><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29.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29.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3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wmf"/><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hyperlink" Target="file://localhost/%20HD-G4/Desktop%20Folder/TBB%20PPT%208.0S/8.0S.03e-SILENCE-%203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
          <p:cNvGrpSpPr>
            <a:grpSpLocks/>
          </p:cNvGrpSpPr>
          <p:nvPr/>
        </p:nvGrpSpPr>
        <p:grpSpPr bwMode="auto">
          <a:xfrm>
            <a:off x="4130675" y="546100"/>
            <a:ext cx="1079500" cy="5762625"/>
            <a:chOff x="2602" y="344"/>
            <a:chExt cx="680" cy="3630"/>
          </a:xfrm>
        </p:grpSpPr>
        <p:sp>
          <p:nvSpPr>
            <p:cNvPr id="4287"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88"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89"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0"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1"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92" name="Freeform 8"/>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3"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4"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5"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296"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7"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8"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99"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0"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1"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2" name="Rectangle 18"/>
            <p:cNvSpPr>
              <a:spLocks noChangeArrowheads="1"/>
            </p:cNvSpPr>
            <p:nvPr/>
          </p:nvSpPr>
          <p:spPr bwMode="auto">
            <a:xfrm>
              <a:off x="2780" y="3258"/>
              <a:ext cx="1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4303"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4"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5"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6"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7"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8" name="Freeform 24"/>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9"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10"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11"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12"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13"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5"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6"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7"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8"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9" name="Rectangle 35"/>
            <p:cNvSpPr>
              <a:spLocks noChangeArrowheads="1"/>
            </p:cNvSpPr>
            <p:nvPr/>
          </p:nvSpPr>
          <p:spPr bwMode="auto">
            <a:xfrm>
              <a:off x="2741" y="538"/>
              <a:ext cx="3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4320" name="Rectangle 36"/>
            <p:cNvSpPr>
              <a:spLocks noChangeArrowheads="1"/>
            </p:cNvSpPr>
            <p:nvPr/>
          </p:nvSpPr>
          <p:spPr bwMode="auto">
            <a:xfrm>
              <a:off x="2690" y="634"/>
              <a:ext cx="5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Gospel</a:t>
              </a:r>
            </a:p>
          </p:txBody>
        </p:sp>
        <p:sp>
          <p:nvSpPr>
            <p:cNvPr id="4321" name="Rectangle 37"/>
            <p:cNvSpPr>
              <a:spLocks noChangeArrowheads="1"/>
            </p:cNvSpPr>
            <p:nvPr/>
          </p:nvSpPr>
          <p:spPr bwMode="auto">
            <a:xfrm>
              <a:off x="2695" y="738"/>
              <a:ext cx="4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Family</a:t>
              </a:r>
            </a:p>
          </p:txBody>
        </p:sp>
        <p:sp>
          <p:nvSpPr>
            <p:cNvPr id="4322" name="Rectangle 38"/>
            <p:cNvSpPr>
              <a:spLocks noChangeArrowheads="1"/>
            </p:cNvSpPr>
            <p:nvPr/>
          </p:nvSpPr>
          <p:spPr bwMode="auto">
            <a:xfrm>
              <a:off x="2690" y="842"/>
              <a:ext cx="4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Murder</a:t>
              </a:r>
            </a:p>
          </p:txBody>
        </p:sp>
        <p:sp>
          <p:nvSpPr>
            <p:cNvPr id="4323" name="Rectangle 39"/>
            <p:cNvSpPr>
              <a:spLocks noChangeArrowheads="1"/>
            </p:cNvSpPr>
            <p:nvPr/>
          </p:nvSpPr>
          <p:spPr bwMode="auto">
            <a:xfrm>
              <a:off x="2627" y="938"/>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Flood/Rainbow</a:t>
              </a:r>
            </a:p>
          </p:txBody>
        </p:sp>
        <p:sp>
          <p:nvSpPr>
            <p:cNvPr id="4324" name="Rectangle 40"/>
            <p:cNvSpPr>
              <a:spLocks noChangeArrowheads="1"/>
            </p:cNvSpPr>
            <p:nvPr/>
          </p:nvSpPr>
          <p:spPr bwMode="auto">
            <a:xfrm>
              <a:off x="2781" y="104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Tower</a:t>
              </a:r>
            </a:p>
          </p:txBody>
        </p:sp>
        <p:sp>
          <p:nvSpPr>
            <p:cNvPr id="4325" name="Rectangle 41"/>
            <p:cNvSpPr>
              <a:spLocks noChangeArrowheads="1"/>
            </p:cNvSpPr>
            <p:nvPr/>
          </p:nvSpPr>
          <p:spPr bwMode="auto">
            <a:xfrm>
              <a:off x="2607" y="344"/>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PAGLIKHA</a:t>
              </a:r>
            </a:p>
          </p:txBody>
        </p:sp>
        <p:sp>
          <p:nvSpPr>
            <p:cNvPr id="4326" name="Rectangle 42"/>
            <p:cNvSpPr>
              <a:spLocks noChangeArrowheads="1"/>
            </p:cNvSpPr>
            <p:nvPr/>
          </p:nvSpPr>
          <p:spPr bwMode="auto">
            <a:xfrm>
              <a:off x="2602" y="458"/>
              <a:ext cx="65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Man &amp; Woman</a:t>
              </a:r>
            </a:p>
          </p:txBody>
        </p:sp>
        <p:sp>
          <p:nvSpPr>
            <p:cNvPr id="4327"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8"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9"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30" name="Rectangle 46"/>
            <p:cNvSpPr>
              <a:spLocks noChangeArrowheads="1"/>
            </p:cNvSpPr>
            <p:nvPr/>
          </p:nvSpPr>
          <p:spPr bwMode="auto">
            <a:xfrm>
              <a:off x="2749" y="1531"/>
              <a:ext cx="44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4331" name="Rectangle 47"/>
            <p:cNvSpPr>
              <a:spLocks noChangeArrowheads="1"/>
            </p:cNvSpPr>
            <p:nvPr/>
          </p:nvSpPr>
          <p:spPr bwMode="auto">
            <a:xfrm>
              <a:off x="2812" y="1771"/>
              <a:ext cx="29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4332" name="Rectangle 48"/>
            <p:cNvSpPr>
              <a:spLocks noChangeArrowheads="1"/>
            </p:cNvSpPr>
            <p:nvPr/>
          </p:nvSpPr>
          <p:spPr bwMode="auto">
            <a:xfrm>
              <a:off x="2846" y="1891"/>
              <a:ext cx="1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4333" name="Rectangle 49"/>
            <p:cNvSpPr>
              <a:spLocks noChangeArrowheads="1"/>
            </p:cNvSpPr>
            <p:nvPr/>
          </p:nvSpPr>
          <p:spPr bwMode="auto">
            <a:xfrm>
              <a:off x="2742" y="1414"/>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TAWAG</a:t>
              </a:r>
            </a:p>
          </p:txBody>
        </p:sp>
        <p:sp>
          <p:nvSpPr>
            <p:cNvPr id="4334" name="Rectangle 50"/>
            <p:cNvSpPr>
              <a:spLocks noChangeArrowheads="1"/>
            </p:cNvSpPr>
            <p:nvPr/>
          </p:nvSpPr>
          <p:spPr bwMode="auto">
            <a:xfrm>
              <a:off x="2634" y="1274"/>
              <a:ext cx="46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4335" name="Rectangle 51"/>
            <p:cNvSpPr>
              <a:spLocks noChangeArrowheads="1"/>
            </p:cNvSpPr>
            <p:nvPr/>
          </p:nvSpPr>
          <p:spPr bwMode="auto">
            <a:xfrm>
              <a:off x="2834" y="1653"/>
              <a:ext cx="24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4336"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7"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8" name="Rectangle 54"/>
            <p:cNvSpPr>
              <a:spLocks noChangeArrowheads="1"/>
            </p:cNvSpPr>
            <p:nvPr/>
          </p:nvSpPr>
          <p:spPr bwMode="auto">
            <a:xfrm>
              <a:off x="2694" y="2152"/>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a:t>
              </a:r>
            </a:p>
          </p:txBody>
        </p:sp>
        <p:sp>
          <p:nvSpPr>
            <p:cNvPr id="4339" name="Rectangle 55"/>
            <p:cNvSpPr>
              <a:spLocks noChangeArrowheads="1"/>
            </p:cNvSpPr>
            <p:nvPr/>
          </p:nvSpPr>
          <p:spPr bwMode="auto">
            <a:xfrm>
              <a:off x="2724" y="2301"/>
              <a:ext cx="4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Slavery</a:t>
              </a:r>
            </a:p>
          </p:txBody>
        </p:sp>
        <p:sp>
          <p:nvSpPr>
            <p:cNvPr id="4340"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4341"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2"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3"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4"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5"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6"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7"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8"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9" name="Rectangle 65"/>
            <p:cNvSpPr>
              <a:spLocks noChangeArrowheads="1"/>
            </p:cNvSpPr>
            <p:nvPr/>
          </p:nvSpPr>
          <p:spPr bwMode="auto">
            <a:xfrm>
              <a:off x="2708" y="2674"/>
              <a:ext cx="3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MOISES</a:t>
              </a:r>
            </a:p>
          </p:txBody>
        </p:sp>
        <p:sp>
          <p:nvSpPr>
            <p:cNvPr id="4350" name="Rectangle 66"/>
            <p:cNvSpPr>
              <a:spLocks noChangeArrowheads="1"/>
            </p:cNvSpPr>
            <p:nvPr/>
          </p:nvSpPr>
          <p:spPr bwMode="auto">
            <a:xfrm>
              <a:off x="2802" y="2934"/>
              <a:ext cx="2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4351" name="Rectangle 67"/>
            <p:cNvSpPr>
              <a:spLocks noChangeArrowheads="1"/>
            </p:cNvSpPr>
            <p:nvPr/>
          </p:nvSpPr>
          <p:spPr bwMode="auto">
            <a:xfrm>
              <a:off x="2751" y="3050"/>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4352" name="Rectangle 68"/>
            <p:cNvSpPr>
              <a:spLocks noChangeArrowheads="1"/>
            </p:cNvSpPr>
            <p:nvPr/>
          </p:nvSpPr>
          <p:spPr bwMode="auto">
            <a:xfrm>
              <a:off x="2648" y="3158"/>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4353"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4354" name="Rectangle 70"/>
            <p:cNvSpPr>
              <a:spLocks noChangeArrowheads="1"/>
            </p:cNvSpPr>
            <p:nvPr/>
          </p:nvSpPr>
          <p:spPr bwMode="auto">
            <a:xfrm>
              <a:off x="2724" y="3382"/>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4355"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6" name="Rectangle 72"/>
            <p:cNvSpPr>
              <a:spLocks noChangeArrowheads="1"/>
            </p:cNvSpPr>
            <p:nvPr/>
          </p:nvSpPr>
          <p:spPr bwMode="auto">
            <a:xfrm>
              <a:off x="2779" y="2826"/>
              <a:ext cx="33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err="1" smtClean="0">
                  <a:solidFill>
                    <a:srgbClr val="000000"/>
                  </a:solidFill>
                  <a:latin typeface="Helvetica" charset="0"/>
                </a:rPr>
                <a:t>Exodo</a:t>
              </a:r>
              <a:endParaRPr lang="en-US" sz="900" b="1" dirty="0">
                <a:solidFill>
                  <a:srgbClr val="000000"/>
                </a:solidFill>
                <a:latin typeface="Helvetica" charset="0"/>
              </a:endParaRPr>
            </a:p>
          </p:txBody>
        </p:sp>
        <p:sp>
          <p:nvSpPr>
            <p:cNvPr id="4357"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8"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9"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0" name="Rectangle 76"/>
            <p:cNvSpPr>
              <a:spLocks noChangeArrowheads="1"/>
            </p:cNvSpPr>
            <p:nvPr/>
          </p:nvSpPr>
          <p:spPr bwMode="auto">
            <a:xfrm>
              <a:off x="2697" y="3550"/>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JOSUE</a:t>
              </a:r>
            </a:p>
          </p:txBody>
        </p:sp>
        <p:sp>
          <p:nvSpPr>
            <p:cNvPr id="4361" name="Rectangle 77"/>
            <p:cNvSpPr>
              <a:spLocks noChangeArrowheads="1"/>
            </p:cNvSpPr>
            <p:nvPr/>
          </p:nvSpPr>
          <p:spPr bwMode="auto">
            <a:xfrm>
              <a:off x="2738" y="3686"/>
              <a:ext cx="4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4362" name="Rectangle 78"/>
            <p:cNvSpPr>
              <a:spLocks noChangeArrowheads="1"/>
            </p:cNvSpPr>
            <p:nvPr/>
          </p:nvSpPr>
          <p:spPr bwMode="auto">
            <a:xfrm>
              <a:off x="2686" y="3806"/>
              <a:ext cx="5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Land Divided</a:t>
              </a:r>
            </a:p>
          </p:txBody>
        </p:sp>
      </p:grpSp>
      <p:sp>
        <p:nvSpPr>
          <p:cNvPr id="4098"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099" name="Freeform 80"/>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0" name="Freeform 81"/>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 name="Freeform 82"/>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 name="Freeform 83"/>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3" name="Freeform 84"/>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4" name="Freeform 85"/>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5" name="Freeform 86"/>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6" name="Freeform 87"/>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7" name="Freeform 88"/>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8" name="Freeform 89"/>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9" name="Freeform 90"/>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0" name="Freeform 91"/>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1" name="Freeform 92"/>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2" name="Freeform 93"/>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3" name="Freeform 94"/>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4" name="Freeform 95"/>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5" name="Freeform 96"/>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6" name="Freeform 97"/>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7" name="Freeform 98"/>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8" name="Freeform 99"/>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9" name="Freeform 100"/>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0" name="Freeform 101"/>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1" name="Freeform 102"/>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2" name="Freeform 103"/>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04"/>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05"/>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06"/>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07"/>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08"/>
          <p:cNvSpPr>
            <a:spLocks/>
          </p:cNvSpPr>
          <p:nvPr/>
        </p:nvSpPr>
        <p:spPr bwMode="auto">
          <a:xfrm>
            <a:off x="6424613" y="1854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09"/>
          <p:cNvSpPr>
            <a:spLocks/>
          </p:cNvSpPr>
          <p:nvPr/>
        </p:nvSpPr>
        <p:spPr bwMode="auto">
          <a:xfrm>
            <a:off x="6424613" y="1816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10"/>
          <p:cNvSpPr>
            <a:spLocks/>
          </p:cNvSpPr>
          <p:nvPr/>
        </p:nvSpPr>
        <p:spPr bwMode="auto">
          <a:xfrm>
            <a:off x="6424613" y="1689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11"/>
          <p:cNvSpPr>
            <a:spLocks/>
          </p:cNvSpPr>
          <p:nvPr/>
        </p:nvSpPr>
        <p:spPr bwMode="auto">
          <a:xfrm>
            <a:off x="6424613" y="16383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12"/>
          <p:cNvSpPr>
            <a:spLocks/>
          </p:cNvSpPr>
          <p:nvPr/>
        </p:nvSpPr>
        <p:spPr bwMode="auto">
          <a:xfrm>
            <a:off x="6424613" y="1511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2" name="Freeform 113"/>
          <p:cNvSpPr>
            <a:spLocks/>
          </p:cNvSpPr>
          <p:nvPr/>
        </p:nvSpPr>
        <p:spPr bwMode="auto">
          <a:xfrm>
            <a:off x="6424613" y="1473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3" name="Freeform 114"/>
          <p:cNvSpPr>
            <a:spLocks/>
          </p:cNvSpPr>
          <p:nvPr/>
        </p:nvSpPr>
        <p:spPr bwMode="auto">
          <a:xfrm>
            <a:off x="6424613" y="1346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Freeform 115"/>
          <p:cNvSpPr>
            <a:spLocks/>
          </p:cNvSpPr>
          <p:nvPr/>
        </p:nvSpPr>
        <p:spPr bwMode="auto">
          <a:xfrm>
            <a:off x="6424613" y="1308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5" name="Freeform 116"/>
          <p:cNvSpPr>
            <a:spLocks/>
          </p:cNvSpPr>
          <p:nvPr/>
        </p:nvSpPr>
        <p:spPr bwMode="auto">
          <a:xfrm>
            <a:off x="6424613" y="1181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6" name="Freeform 117"/>
          <p:cNvSpPr>
            <a:spLocks/>
          </p:cNvSpPr>
          <p:nvPr/>
        </p:nvSpPr>
        <p:spPr bwMode="auto">
          <a:xfrm>
            <a:off x="6424613" y="12001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7" name="Freeform 118"/>
          <p:cNvSpPr>
            <a:spLocks/>
          </p:cNvSpPr>
          <p:nvPr/>
        </p:nvSpPr>
        <p:spPr bwMode="auto">
          <a:xfrm>
            <a:off x="6424613" y="10731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8" name="Freeform 119"/>
          <p:cNvSpPr>
            <a:spLocks/>
          </p:cNvSpPr>
          <p:nvPr/>
        </p:nvSpPr>
        <p:spPr bwMode="auto">
          <a:xfrm>
            <a:off x="6424613" y="10350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9" name="Freeform 120"/>
          <p:cNvSpPr>
            <a:spLocks/>
          </p:cNvSpPr>
          <p:nvPr/>
        </p:nvSpPr>
        <p:spPr bwMode="auto">
          <a:xfrm>
            <a:off x="6424613" y="9080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0" name="Freeform 121"/>
          <p:cNvSpPr>
            <a:spLocks/>
          </p:cNvSpPr>
          <p:nvPr/>
        </p:nvSpPr>
        <p:spPr bwMode="auto">
          <a:xfrm>
            <a:off x="6424613" y="85725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1" name="Freeform 122"/>
          <p:cNvSpPr>
            <a:spLocks/>
          </p:cNvSpPr>
          <p:nvPr/>
        </p:nvSpPr>
        <p:spPr bwMode="auto">
          <a:xfrm>
            <a:off x="6424613" y="7302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2" name="Freeform 126"/>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43" name="Picture 1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4"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45" name="Freeform 131"/>
          <p:cNvSpPr>
            <a:spLocks/>
          </p:cNvSpPr>
          <p:nvPr/>
        </p:nvSpPr>
        <p:spPr bwMode="auto">
          <a:xfrm>
            <a:off x="7351713" y="13970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6"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4147"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8"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9"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2"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778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564364" name="Rectangle 140"/>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P 7 K J </a:t>
            </a:r>
          </a:p>
        </p:txBody>
      </p:sp>
      <p:sp>
        <p:nvSpPr>
          <p:cNvPr id="564365" name="Rectangle 1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4366"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4367" name="Line 143"/>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368" name="Rectangle 144"/>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369" name="Line 145"/>
          <p:cNvSpPr>
            <a:spLocks noChangeShapeType="1"/>
          </p:cNvSpPr>
          <p:nvPr/>
        </p:nvSpPr>
        <p:spPr bwMode="auto">
          <a:xfrm>
            <a:off x="1685925" y="2830513"/>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160" name="Rectangle 146"/>
          <p:cNvSpPr>
            <a:spLocks noChangeArrowheads="1"/>
          </p:cNvSpPr>
          <p:nvPr/>
        </p:nvSpPr>
        <p:spPr bwMode="auto">
          <a:xfrm>
            <a:off x="5930900" y="561975"/>
            <a:ext cx="511175" cy="37369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1" name="Text Box 147"/>
          <p:cNvSpPr txBox="1">
            <a:spLocks noChangeArrowheads="1"/>
          </p:cNvSpPr>
          <p:nvPr/>
        </p:nvSpPr>
        <p:spPr bwMode="auto">
          <a:xfrm rot="16200000">
            <a:off x="4615657" y="2201068"/>
            <a:ext cx="316865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dirty="0">
                <a:solidFill>
                  <a:srgbClr val="EEFF4B"/>
                </a:solidFill>
                <a:latin typeface="Times" charset="0"/>
                <a:ea typeface="+mn-ea"/>
                <a:cs typeface="+mn-cs"/>
              </a:rPr>
              <a:t>3 LIPUNAN</a:t>
            </a:r>
          </a:p>
        </p:txBody>
      </p:sp>
      <p:sp>
        <p:nvSpPr>
          <p:cNvPr id="4162"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3"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4" name="Text Box 15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S</a:t>
            </a:r>
          </a:p>
        </p:txBody>
      </p:sp>
      <p:sp>
        <p:nvSpPr>
          <p:cNvPr id="564375" name="Text Box 15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J</a:t>
            </a:r>
          </a:p>
        </p:txBody>
      </p:sp>
      <p:sp>
        <p:nvSpPr>
          <p:cNvPr id="4166"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7" name="Text Box 153"/>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4 TAO </a:t>
            </a:r>
          </a:p>
        </p:txBody>
      </p:sp>
      <p:sp>
        <p:nvSpPr>
          <p:cNvPr id="4168"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69"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vert="eaVert" wrap="none" anchor="ctr"/>
          <a:lstStyle/>
          <a:p>
            <a:pPr algn="ctr"/>
            <a:endParaRPr lang="en-US"/>
          </a:p>
        </p:txBody>
      </p:sp>
      <p:sp>
        <p:nvSpPr>
          <p:cNvPr id="564380" name="Text Box 156"/>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P</a:t>
            </a:r>
          </a:p>
        </p:txBody>
      </p:sp>
      <p:sp>
        <p:nvSpPr>
          <p:cNvPr id="4171" name="Freeform 157"/>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2" name="Freeform 158"/>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3"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4" name="Freeform 161"/>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5"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6"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7"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178"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79"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80"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4181" name="Group 168"/>
          <p:cNvGrpSpPr>
            <a:grpSpLocks/>
          </p:cNvGrpSpPr>
          <p:nvPr/>
        </p:nvGrpSpPr>
        <p:grpSpPr bwMode="auto">
          <a:xfrm>
            <a:off x="6591300" y="4418013"/>
            <a:ext cx="952500" cy="527050"/>
            <a:chOff x="4152" y="2783"/>
            <a:chExt cx="600" cy="332"/>
          </a:xfrm>
        </p:grpSpPr>
        <p:sp>
          <p:nvSpPr>
            <p:cNvPr id="4284"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85"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86"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4396" name="Rectangle 172"/>
          <p:cNvSpPr>
            <a:spLocks noChangeArrowheads="1"/>
          </p:cNvSpPr>
          <p:nvPr/>
        </p:nvSpPr>
        <p:spPr bwMode="auto">
          <a:xfrm>
            <a:off x="4913313" y="4203700"/>
            <a:ext cx="7778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564397" name="Rectangle 173"/>
          <p:cNvSpPr>
            <a:spLocks noChangeArrowheads="1"/>
          </p:cNvSpPr>
          <p:nvPr/>
        </p:nvSpPr>
        <p:spPr bwMode="auto">
          <a:xfrm>
            <a:off x="7269163" y="4330700"/>
            <a:ext cx="7143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564398" name="Rectangle 174"/>
          <p:cNvSpPr>
            <a:spLocks noChangeArrowheads="1"/>
          </p:cNvSpPr>
          <p:nvPr/>
        </p:nvSpPr>
        <p:spPr bwMode="auto">
          <a:xfrm>
            <a:off x="7262813" y="1219200"/>
            <a:ext cx="7778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4185"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3"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4"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5"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6"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7" name="Rectangle 187"/>
          <p:cNvSpPr>
            <a:spLocks noChangeArrowheads="1"/>
          </p:cNvSpPr>
          <p:nvPr/>
        </p:nvSpPr>
        <p:spPr bwMode="auto">
          <a:xfrm>
            <a:off x="6508750" y="3213100"/>
            <a:ext cx="8636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4198"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 name="Rectangle 191"/>
          <p:cNvSpPr>
            <a:spLocks noChangeArrowheads="1"/>
          </p:cNvSpPr>
          <p:nvPr/>
        </p:nvSpPr>
        <p:spPr bwMode="auto">
          <a:xfrm>
            <a:off x="6599238" y="4394200"/>
            <a:ext cx="9318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KATAHIMIKAN</a:t>
            </a:r>
          </a:p>
        </p:txBody>
      </p:sp>
      <p:sp>
        <p:nvSpPr>
          <p:cNvPr id="4202"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05"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6" name="Rectangle 196"/>
          <p:cNvSpPr>
            <a:spLocks noChangeArrowheads="1"/>
          </p:cNvSpPr>
          <p:nvPr/>
        </p:nvSpPr>
        <p:spPr bwMode="auto">
          <a:xfrm>
            <a:off x="6610350" y="5102225"/>
            <a:ext cx="6381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JESUS</a:t>
            </a:r>
          </a:p>
        </p:txBody>
      </p:sp>
      <p:sp>
        <p:nvSpPr>
          <p:cNvPr id="4207"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9"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0"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2"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3"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14"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15"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6" name="Rectangle 206"/>
          <p:cNvSpPr>
            <a:spLocks noChangeArrowheads="1"/>
          </p:cNvSpPr>
          <p:nvPr/>
        </p:nvSpPr>
        <p:spPr bwMode="auto">
          <a:xfrm>
            <a:off x="6570663" y="561975"/>
            <a:ext cx="727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ANARKIYA</a:t>
            </a:r>
          </a:p>
        </p:txBody>
      </p:sp>
      <p:sp>
        <p:nvSpPr>
          <p:cNvPr id="4217"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8"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9" name="Rectangle 209"/>
          <p:cNvSpPr>
            <a:spLocks noChangeArrowheads="1"/>
          </p:cNvSpPr>
          <p:nvPr/>
        </p:nvSpPr>
        <p:spPr bwMode="auto">
          <a:xfrm>
            <a:off x="6580188" y="1266825"/>
            <a:ext cx="7953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MAHARLIKA</a:t>
            </a:r>
          </a:p>
        </p:txBody>
      </p:sp>
      <p:sp>
        <p:nvSpPr>
          <p:cNvPr id="4220"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21"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4438" name="Oval 214"/>
          <p:cNvSpPr>
            <a:spLocks noChangeArrowheads="1"/>
          </p:cNvSpPr>
          <p:nvPr/>
        </p:nvSpPr>
        <p:spPr bwMode="auto">
          <a:xfrm>
            <a:off x="5759450" y="876300"/>
            <a:ext cx="746125" cy="3611563"/>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226" name="Text Box 219"/>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64444" name="Text Box 220"/>
          <p:cNvSpPr txBox="1">
            <a:spLocks noChangeArrowheads="1"/>
          </p:cNvSpPr>
          <p:nvPr/>
        </p:nvSpPr>
        <p:spPr bwMode="auto">
          <a:xfrm>
            <a:off x="177165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 Hukom - Ester</a:t>
            </a:r>
          </a:p>
        </p:txBody>
      </p:sp>
      <p:sp>
        <p:nvSpPr>
          <p:cNvPr id="4228" name="Text Box 22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229" name="Text Box 222"/>
          <p:cNvSpPr txBox="1">
            <a:spLocks noChangeArrowheads="1"/>
          </p:cNvSpPr>
          <p:nvPr/>
        </p:nvSpPr>
        <p:spPr bwMode="auto">
          <a:xfrm>
            <a:off x="8667750" y="640080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64448" name="Rectangle 224"/>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01</a:t>
            </a:r>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232" name="Rectangle 279"/>
          <p:cNvSpPr>
            <a:spLocks noChangeArrowheads="1"/>
          </p:cNvSpPr>
          <p:nvPr/>
        </p:nvSpPr>
        <p:spPr bwMode="auto">
          <a:xfrm>
            <a:off x="7561263" y="1492250"/>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p>
        </p:txBody>
      </p:sp>
      <p:sp>
        <p:nvSpPr>
          <p:cNvPr id="4233" name="Text Box 280"/>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4234" name="Group 273"/>
          <p:cNvGrpSpPr>
            <a:grpSpLocks/>
          </p:cNvGrpSpPr>
          <p:nvPr/>
        </p:nvGrpSpPr>
        <p:grpSpPr bwMode="auto">
          <a:xfrm>
            <a:off x="4897438" y="1100138"/>
            <a:ext cx="3482975" cy="5106987"/>
            <a:chOff x="4897438" y="1100138"/>
            <a:chExt cx="3482975" cy="5106987"/>
          </a:xfrm>
        </p:grpSpPr>
        <p:grpSp>
          <p:nvGrpSpPr>
            <p:cNvPr id="4236" name="Group 113"/>
            <p:cNvGrpSpPr>
              <a:grpSpLocks/>
            </p:cNvGrpSpPr>
            <p:nvPr/>
          </p:nvGrpSpPr>
          <p:grpSpPr bwMode="auto">
            <a:xfrm>
              <a:off x="7348538" y="2292350"/>
              <a:ext cx="1017587" cy="1235075"/>
              <a:chOff x="1084" y="711"/>
              <a:chExt cx="2950" cy="2769"/>
            </a:xfrm>
          </p:grpSpPr>
          <p:grpSp>
            <p:nvGrpSpPr>
              <p:cNvPr id="4274" name="Group 114"/>
              <p:cNvGrpSpPr>
                <a:grpSpLocks/>
              </p:cNvGrpSpPr>
              <p:nvPr/>
            </p:nvGrpSpPr>
            <p:grpSpPr bwMode="auto">
              <a:xfrm>
                <a:off x="1084" y="711"/>
                <a:ext cx="2950" cy="2769"/>
                <a:chOff x="2707" y="548"/>
                <a:chExt cx="2950" cy="2769"/>
              </a:xfrm>
            </p:grpSpPr>
            <p:grpSp>
              <p:nvGrpSpPr>
                <p:cNvPr id="4280" name="Group 115"/>
                <p:cNvGrpSpPr>
                  <a:grpSpLocks/>
                </p:cNvGrpSpPr>
                <p:nvPr/>
              </p:nvGrpSpPr>
              <p:grpSpPr bwMode="auto">
                <a:xfrm>
                  <a:off x="3180" y="1046"/>
                  <a:ext cx="2105" cy="1421"/>
                  <a:chOff x="578" y="2316"/>
                  <a:chExt cx="2105" cy="1421"/>
                </a:xfrm>
              </p:grpSpPr>
              <p:sp>
                <p:nvSpPr>
                  <p:cNvPr id="428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81"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7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237" name="Group 113"/>
            <p:cNvGrpSpPr>
              <a:grpSpLocks/>
            </p:cNvGrpSpPr>
            <p:nvPr/>
          </p:nvGrpSpPr>
          <p:grpSpPr bwMode="auto">
            <a:xfrm>
              <a:off x="4897438" y="1933575"/>
              <a:ext cx="1017587" cy="1235075"/>
              <a:chOff x="1084" y="711"/>
              <a:chExt cx="2950" cy="2769"/>
            </a:xfrm>
          </p:grpSpPr>
          <p:grpSp>
            <p:nvGrpSpPr>
              <p:cNvPr id="4264" name="Group 114"/>
              <p:cNvGrpSpPr>
                <a:grpSpLocks/>
              </p:cNvGrpSpPr>
              <p:nvPr/>
            </p:nvGrpSpPr>
            <p:grpSpPr bwMode="auto">
              <a:xfrm>
                <a:off x="1084" y="711"/>
                <a:ext cx="2950" cy="2769"/>
                <a:chOff x="2707" y="548"/>
                <a:chExt cx="2950" cy="2769"/>
              </a:xfrm>
            </p:grpSpPr>
            <p:grpSp>
              <p:nvGrpSpPr>
                <p:cNvPr id="4270" name="Group 115"/>
                <p:cNvGrpSpPr>
                  <a:grpSpLocks/>
                </p:cNvGrpSpPr>
                <p:nvPr/>
              </p:nvGrpSpPr>
              <p:grpSpPr bwMode="auto">
                <a:xfrm>
                  <a:off x="3180" y="1046"/>
                  <a:ext cx="2105" cy="1421"/>
                  <a:chOff x="578" y="2316"/>
                  <a:chExt cx="2105" cy="1421"/>
                </a:xfrm>
              </p:grpSpPr>
              <p:sp>
                <p:nvSpPr>
                  <p:cNvPr id="427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7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71"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6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238" name="Group 113"/>
            <p:cNvGrpSpPr>
              <a:grpSpLocks/>
            </p:cNvGrpSpPr>
            <p:nvPr/>
          </p:nvGrpSpPr>
          <p:grpSpPr bwMode="auto">
            <a:xfrm>
              <a:off x="4964113" y="4972050"/>
              <a:ext cx="1017587" cy="1235075"/>
              <a:chOff x="1084" y="711"/>
              <a:chExt cx="2950" cy="2769"/>
            </a:xfrm>
          </p:grpSpPr>
          <p:grpSp>
            <p:nvGrpSpPr>
              <p:cNvPr id="4254" name="Group 114"/>
              <p:cNvGrpSpPr>
                <a:grpSpLocks/>
              </p:cNvGrpSpPr>
              <p:nvPr/>
            </p:nvGrpSpPr>
            <p:grpSpPr bwMode="auto">
              <a:xfrm>
                <a:off x="1084" y="711"/>
                <a:ext cx="2950" cy="2769"/>
                <a:chOff x="2707" y="548"/>
                <a:chExt cx="2950" cy="2769"/>
              </a:xfrm>
            </p:grpSpPr>
            <p:grpSp>
              <p:nvGrpSpPr>
                <p:cNvPr id="4260" name="Group 115"/>
                <p:cNvGrpSpPr>
                  <a:grpSpLocks/>
                </p:cNvGrpSpPr>
                <p:nvPr/>
              </p:nvGrpSpPr>
              <p:grpSpPr bwMode="auto">
                <a:xfrm>
                  <a:off x="3180" y="1046"/>
                  <a:ext cx="2105" cy="1421"/>
                  <a:chOff x="578" y="2316"/>
                  <a:chExt cx="2105" cy="1421"/>
                </a:xfrm>
              </p:grpSpPr>
              <p:sp>
                <p:nvSpPr>
                  <p:cNvPr id="426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61"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5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39" name="Rectangle 239"/>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AC</a:t>
              </a:r>
              <a:endParaRPr lang="en-US" sz="1800" i="1">
                <a:solidFill>
                  <a:schemeClr val="tx1"/>
                </a:solidFill>
                <a:latin typeface="Helvetica" charset="0"/>
              </a:endParaRPr>
            </a:p>
          </p:txBody>
        </p:sp>
        <p:sp>
          <p:nvSpPr>
            <p:cNvPr id="4240" name="Rectangle 252"/>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nvGrpSpPr>
            <p:cNvPr id="4241" name="Group 113"/>
            <p:cNvGrpSpPr>
              <a:grpSpLocks/>
            </p:cNvGrpSpPr>
            <p:nvPr/>
          </p:nvGrpSpPr>
          <p:grpSpPr bwMode="auto">
            <a:xfrm>
              <a:off x="7362825" y="1100138"/>
              <a:ext cx="1017587" cy="1235075"/>
              <a:chOff x="1084" y="711"/>
              <a:chExt cx="2950" cy="2769"/>
            </a:xfrm>
          </p:grpSpPr>
          <p:grpSp>
            <p:nvGrpSpPr>
              <p:cNvPr id="4244" name="Group 114"/>
              <p:cNvGrpSpPr>
                <a:grpSpLocks/>
              </p:cNvGrpSpPr>
              <p:nvPr/>
            </p:nvGrpSpPr>
            <p:grpSpPr bwMode="auto">
              <a:xfrm>
                <a:off x="1084" y="711"/>
                <a:ext cx="2950" cy="2769"/>
                <a:chOff x="2707" y="548"/>
                <a:chExt cx="2950" cy="2769"/>
              </a:xfrm>
            </p:grpSpPr>
            <p:grpSp>
              <p:nvGrpSpPr>
                <p:cNvPr id="4250" name="Group 115"/>
                <p:cNvGrpSpPr>
                  <a:grpSpLocks/>
                </p:cNvGrpSpPr>
                <p:nvPr/>
              </p:nvGrpSpPr>
              <p:grpSpPr bwMode="auto">
                <a:xfrm>
                  <a:off x="3180" y="1046"/>
                  <a:ext cx="2105" cy="1421"/>
                  <a:chOff x="578" y="2316"/>
                  <a:chExt cx="2105" cy="1421"/>
                </a:xfrm>
              </p:grpSpPr>
              <p:sp>
                <p:nvSpPr>
                  <p:cNvPr id="425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5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51"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4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42" name="Rectangle 252"/>
            <p:cNvSpPr>
              <a:spLocks noChangeArrowheads="1"/>
            </p:cNvSpPr>
            <p:nvPr/>
          </p:nvSpPr>
          <p:spPr bwMode="auto">
            <a:xfrm>
              <a:off x="7631113" y="2638425"/>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NC</a:t>
              </a:r>
              <a:endParaRPr lang="en-US" sz="1800" i="1">
                <a:solidFill>
                  <a:schemeClr val="tx1"/>
                </a:solidFill>
                <a:latin typeface="Helvetica" charset="0"/>
              </a:endParaRPr>
            </a:p>
          </p:txBody>
        </p:sp>
        <p:sp>
          <p:nvSpPr>
            <p:cNvPr id="4243" name="Rectangle 252"/>
            <p:cNvSpPr>
              <a:spLocks noChangeArrowheads="1"/>
            </p:cNvSpPr>
            <p:nvPr/>
          </p:nvSpPr>
          <p:spPr bwMode="auto">
            <a:xfrm>
              <a:off x="7620000" y="1470025"/>
              <a:ext cx="43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DC</a:t>
              </a:r>
              <a:endParaRPr lang="en-US" sz="1800" i="1">
                <a:solidFill>
                  <a:schemeClr val="tx1"/>
                </a:solidFill>
                <a:latin typeface="Helvetica" charset="0"/>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8" grpId="0" animBg="1"/>
      <p:bldP spid="564439" grpId="0" animBg="1"/>
      <p:bldP spid="564441" grpId="0" animBg="1"/>
      <p:bldP spid="564440" grpId="0" animBg="1"/>
      <p:bldP spid="5644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111500" y="828675"/>
            <a:ext cx="3441700"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rPr>
              <a:t>NGUNIT SA LAHAT</a:t>
            </a:r>
          </a:p>
          <a:p>
            <a:pPr algn="ctr">
              <a:defRPr/>
            </a:pPr>
            <a:r>
              <a:rPr lang="en-US" b="1">
                <a:solidFill>
                  <a:srgbClr val="FAFD00"/>
                </a:solidFill>
                <a:latin typeface="Helvetica" charset="0"/>
              </a:rPr>
              <a:t>NG MGA HUKOM </a:t>
            </a:r>
          </a:p>
          <a:p>
            <a:pPr algn="ctr">
              <a:defRPr/>
            </a:pPr>
            <a:r>
              <a:rPr lang="en-US" b="1">
                <a:solidFill>
                  <a:srgbClr val="FAFD00"/>
                </a:solidFill>
                <a:latin typeface="Helvetica" charset="0"/>
              </a:rPr>
              <a:t>NG</a:t>
            </a:r>
          </a:p>
          <a:p>
            <a:pPr algn="ctr">
              <a:defRPr/>
            </a:pPr>
            <a:r>
              <a:rPr lang="en-US" b="1">
                <a:solidFill>
                  <a:srgbClr val="FAFD00"/>
                </a:solidFill>
                <a:latin typeface="Helvetica" charset="0"/>
              </a:rPr>
              <a:t>ISRAEL...</a:t>
            </a:r>
          </a:p>
          <a:p>
            <a:pPr algn="ctr">
              <a:defRPr/>
            </a:pPr>
            <a:endParaRPr lang="en-US" b="1">
              <a:solidFill>
                <a:srgbClr val="51DC00"/>
              </a:solidFill>
              <a:latin typeface="Helvetica" charset="0"/>
            </a:endParaRPr>
          </a:p>
        </p:txBody>
      </p:sp>
      <p:sp>
        <p:nvSpPr>
          <p:cNvPr id="581635"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b="1">
                <a:solidFill>
                  <a:srgbClr val="51DC00"/>
                </a:solidFill>
                <a:latin typeface="Helvetica" charset="0"/>
                <a:ea typeface="+mn-ea"/>
                <a:cs typeface="+mn-cs"/>
              </a:rPr>
              <a:t>ANG HULI AT PINAKADAKILA,</a:t>
            </a:r>
          </a:p>
          <a:p>
            <a:pPr algn="ctr">
              <a:defRPr/>
            </a:pPr>
            <a:r>
              <a:rPr lang="en-US" b="1">
                <a:solidFill>
                  <a:srgbClr val="51DC00"/>
                </a:solidFill>
                <a:latin typeface="Helvetica" charset="0"/>
                <a:ea typeface="+mn-ea"/>
                <a:cs typeface="+mn-cs"/>
              </a:rPr>
              <a:t>ANG </a:t>
            </a:r>
            <a:r>
              <a:rPr lang="en-US" b="1">
                <a:solidFill>
                  <a:srgbClr val="FAFD00"/>
                </a:solidFill>
                <a:latin typeface="Helvetica" charset="0"/>
                <a:ea typeface="+mn-ea"/>
                <a:cs typeface="+mn-cs"/>
              </a:rPr>
              <a:t>“SINUNDAN” </a:t>
            </a:r>
            <a:r>
              <a:rPr lang="en-US" b="1">
                <a:solidFill>
                  <a:srgbClr val="51DC00"/>
                </a:solidFill>
                <a:latin typeface="Helvetica" charset="0"/>
                <a:ea typeface="+mn-ea"/>
                <a:cs typeface="+mn-cs"/>
              </a:rPr>
              <a:t>AY SI...</a:t>
            </a:r>
          </a:p>
        </p:txBody>
      </p:sp>
      <p:sp>
        <p:nvSpPr>
          <p:cNvPr id="58163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1637"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2534"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1640" name="Text Box 8"/>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7:15</a:t>
            </a:r>
          </a:p>
        </p:txBody>
      </p:sp>
      <p:grpSp>
        <p:nvGrpSpPr>
          <p:cNvPr id="22536" name="Group 9"/>
          <p:cNvGrpSpPr>
            <a:grpSpLocks/>
          </p:cNvGrpSpPr>
          <p:nvPr/>
        </p:nvGrpSpPr>
        <p:grpSpPr bwMode="auto">
          <a:xfrm>
            <a:off x="7983538" y="3429000"/>
            <a:ext cx="974725" cy="633413"/>
            <a:chOff x="5029" y="2160"/>
            <a:chExt cx="614" cy="399"/>
          </a:xfrm>
        </p:grpSpPr>
        <p:sp>
          <p:nvSpPr>
            <p:cNvPr id="22542"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3"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4" name="Rectangle 12"/>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2545"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6"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47"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48"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49"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1" name="Rectangle 19"/>
            <p:cNvSpPr>
              <a:spLocks noChangeArrowheads="1"/>
            </p:cNvSpPr>
            <p:nvPr/>
          </p:nvSpPr>
          <p:spPr bwMode="auto">
            <a:xfrm>
              <a:off x="5136" y="2278"/>
              <a:ext cx="40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Hujkom</a:t>
              </a:r>
            </a:p>
          </p:txBody>
        </p:sp>
        <p:sp>
          <p:nvSpPr>
            <p:cNvPr id="22552" name="Rectangle 20"/>
            <p:cNvSpPr>
              <a:spLocks noChangeArrowheads="1"/>
            </p:cNvSpPr>
            <p:nvPr/>
          </p:nvSpPr>
          <p:spPr bwMode="auto">
            <a:xfrm>
              <a:off x="5029" y="2160"/>
              <a:ext cx="4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ANARKIYA</a:t>
              </a:r>
            </a:p>
          </p:txBody>
        </p:sp>
      </p:grpSp>
      <p:sp>
        <p:nvSpPr>
          <p:cNvPr id="22537" name="Text Box 2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093075" y="65198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10</a:t>
            </a:r>
          </a:p>
        </p:txBody>
      </p:sp>
      <p:sp>
        <p:nvSpPr>
          <p:cNvPr id="22539" name="Text Box 23"/>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2540" name="Text Box 24"/>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22541" name="Text Box 26"/>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b="1">
              <a:solidFill>
                <a:schemeClr val="tx1"/>
              </a:solidFill>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dissolve">
                                      <p:cBhvr>
                                        <p:cTn id="7" dur="500"/>
                                        <p:tgtEl>
                                          <p:spTgt spid="581635"/>
                                        </p:tgtEl>
                                      </p:cBhvr>
                                    </p:animEffect>
                                  </p:childTnLst>
                                </p:cTn>
                              </p:par>
                            </p:childTnLst>
                          </p:cTn>
                        </p:par>
                        <p:par>
                          <p:cTn id="8" fill="hold" nodeType="afterGroup">
                            <p:stCondLst>
                              <p:cond delay="15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rPr>
              <a:t>BUT OF THE</a:t>
            </a:r>
          </a:p>
          <a:p>
            <a:pPr algn="ctr">
              <a:defRPr/>
            </a:pPr>
            <a:r>
              <a:rPr lang="en-US" b="1">
                <a:solidFill>
                  <a:srgbClr val="FAFD00"/>
                </a:solidFill>
                <a:latin typeface="Helvetica" charset="0"/>
              </a:rPr>
              <a:t>MANY JUDGES </a:t>
            </a:r>
          </a:p>
          <a:p>
            <a:pPr algn="ctr">
              <a:defRPr/>
            </a:pPr>
            <a:r>
              <a:rPr lang="en-US" b="1">
                <a:solidFill>
                  <a:srgbClr val="FAFD00"/>
                </a:solidFill>
                <a:latin typeface="Helvetica" charset="0"/>
              </a:rPr>
              <a:t>OF</a:t>
            </a:r>
          </a:p>
          <a:p>
            <a:pPr algn="ctr">
              <a:defRPr/>
            </a:pPr>
            <a:r>
              <a:rPr lang="en-US" b="1">
                <a:solidFill>
                  <a:srgbClr val="FAFD00"/>
                </a:solidFill>
                <a:latin typeface="Helvetica" charset="0"/>
              </a:rPr>
              <a:t>ISRAEL...</a:t>
            </a:r>
          </a:p>
          <a:p>
            <a:pPr algn="ctr">
              <a:defRPr/>
            </a:pPr>
            <a:endParaRPr lang="en-US" b="1">
              <a:solidFill>
                <a:srgbClr val="51DC00"/>
              </a:solidFill>
              <a:latin typeface="Helvetica"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b="1">
                <a:solidFill>
                  <a:srgbClr val="51DC00"/>
                </a:solidFill>
                <a:latin typeface="Helvetica" charset="0"/>
                <a:ea typeface="+mn-ea"/>
                <a:cs typeface="+mn-cs"/>
              </a:rPr>
              <a:t>THE LAST AND GREATEST,</a:t>
            </a:r>
          </a:p>
          <a:p>
            <a:pPr algn="ctr">
              <a:defRPr/>
            </a:pPr>
            <a:r>
              <a:rPr lang="en-US" b="1">
                <a:solidFill>
                  <a:srgbClr val="51DC00"/>
                </a:solidFill>
                <a:latin typeface="Helvetica" charset="0"/>
                <a:ea typeface="+mn-ea"/>
                <a:cs typeface="+mn-cs"/>
              </a:rPr>
              <a:t>THE </a:t>
            </a:r>
            <a:r>
              <a:rPr lang="en-US" b="1">
                <a:solidFill>
                  <a:srgbClr val="FAFD00"/>
                </a:solidFill>
                <a:latin typeface="Helvetica" charset="0"/>
                <a:ea typeface="+mn-ea"/>
                <a:cs typeface="+mn-cs"/>
              </a:rPr>
              <a:t>“HINGE CHARACTER,” </a:t>
            </a:r>
            <a:r>
              <a:rPr lang="en-US" b="1">
                <a:solidFill>
                  <a:srgbClr val="51DC00"/>
                </a:solidFill>
                <a:latin typeface="Helvetica" charset="0"/>
                <a:ea typeface="+mn-ea"/>
                <a:cs typeface="+mn-cs"/>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4581"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458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7:15</a:t>
            </a:r>
          </a:p>
        </p:txBody>
      </p:sp>
      <p:grpSp>
        <p:nvGrpSpPr>
          <p:cNvPr id="24584" name="Group 9"/>
          <p:cNvGrpSpPr>
            <a:grpSpLocks/>
          </p:cNvGrpSpPr>
          <p:nvPr/>
        </p:nvGrpSpPr>
        <p:grpSpPr bwMode="auto">
          <a:xfrm>
            <a:off x="7983538" y="3429000"/>
            <a:ext cx="974725" cy="633413"/>
            <a:chOff x="5029" y="2160"/>
            <a:chExt cx="614" cy="399"/>
          </a:xfrm>
        </p:grpSpPr>
        <p:sp>
          <p:nvSpPr>
            <p:cNvPr id="24618"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9"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0" name="Rectangle 12"/>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4621"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2"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23"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24"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25"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6"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7" name="Rectangle 19"/>
            <p:cNvSpPr>
              <a:spLocks noChangeArrowheads="1"/>
            </p:cNvSpPr>
            <p:nvPr/>
          </p:nvSpPr>
          <p:spPr bwMode="auto">
            <a:xfrm>
              <a:off x="5136" y="2278"/>
              <a:ext cx="4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4628" name="Rectangle 20"/>
            <p:cNvSpPr>
              <a:spLocks noChangeArrowheads="1"/>
            </p:cNvSpPr>
            <p:nvPr/>
          </p:nvSpPr>
          <p:spPr bwMode="auto">
            <a:xfrm>
              <a:off x="5029" y="2160"/>
              <a:ext cx="44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4585" name="Text Box 2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rPr>
              <a:t>East Jerusalem and Mt of Olives aerial from s</a:t>
            </a:r>
            <a:endParaRPr lang="en-US">
              <a:effectLst>
                <a:outerShdw blurRad="38100" dist="38100" dir="2700000" algn="tl">
                  <a:srgbClr val="DDDDDD"/>
                </a:outerShdw>
              </a:effectLst>
              <a:latin typeface="Times"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4588"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en-US"/>
          </a:p>
        </p:txBody>
      </p:sp>
      <p:sp>
        <p:nvSpPr>
          <p:cNvPr id="24589"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0"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5622925" cy="519113"/>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en-US" b="1">
                <a:solidFill>
                  <a:schemeClr val="bg2"/>
                </a:solidFill>
                <a:latin typeface="Arial" charset="0"/>
                <a:ea typeface="+mn-ea"/>
                <a:cs typeface="+mn-cs"/>
              </a:rPr>
              <a:t>Nebi Samwil (Malapit sa Ramah)</a:t>
            </a:r>
          </a:p>
        </p:txBody>
      </p:sp>
      <p:sp>
        <p:nvSpPr>
          <p:cNvPr id="599070" name="Text Box 30"/>
          <p:cNvSpPr txBox="1">
            <a:spLocks noChangeArrowheads="1"/>
          </p:cNvSpPr>
          <p:nvPr/>
        </p:nvSpPr>
        <p:spPr bwMode="auto">
          <a:xfrm>
            <a:off x="4038600" y="3852863"/>
            <a:ext cx="1009650" cy="36671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a:solidFill>
                  <a:schemeClr val="tx1"/>
                </a:solidFill>
                <a:latin typeface="Arial" charset="0"/>
                <a:ea typeface="+mn-ea"/>
                <a:cs typeface="+mn-cs"/>
              </a:rPr>
              <a:t>Betania</a:t>
            </a:r>
          </a:p>
        </p:txBody>
      </p:sp>
      <p:sp>
        <p:nvSpPr>
          <p:cNvPr id="24593"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0" y="2651125"/>
            <a:ext cx="1017588" cy="91598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1" hangingPunct="1">
              <a:defRPr/>
            </a:pPr>
            <a:r>
              <a:rPr lang="en-US" sz="1800" b="1" smtClean="0">
                <a:solidFill>
                  <a:schemeClr val="tx1"/>
                </a:solidFill>
                <a:latin typeface="Arial" charset="0"/>
              </a:rPr>
              <a:t>Templo sa bundok</a:t>
            </a:r>
            <a:endParaRPr lang="en-US" sz="1800" smtClean="0">
              <a:solidFill>
                <a:srgbClr val="FFEA18"/>
              </a:solidFill>
              <a:latin typeface="Arial" charset="0"/>
            </a:endParaRPr>
          </a:p>
        </p:txBody>
      </p:sp>
      <p:sp>
        <p:nvSpPr>
          <p:cNvPr id="24595"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2675"/>
            <a:ext cx="1682750" cy="366713"/>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a:solidFill>
                  <a:schemeClr val="tx1"/>
                </a:solidFill>
                <a:latin typeface="Arial" charset="0"/>
                <a:ea typeface="+mn-ea"/>
                <a:cs typeface="+mn-cs"/>
              </a:rPr>
              <a:t>Bundok Olibo</a:t>
            </a:r>
          </a:p>
        </p:txBody>
      </p:sp>
      <p:sp>
        <p:nvSpPr>
          <p:cNvPr id="599075" name="Text Box 35"/>
          <p:cNvSpPr txBox="1">
            <a:spLocks noChangeArrowheads="1"/>
          </p:cNvSpPr>
          <p:nvPr/>
        </p:nvSpPr>
        <p:spPr bwMode="auto">
          <a:xfrm>
            <a:off x="254000" y="3965575"/>
            <a:ext cx="1303338"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1" hangingPunct="1">
              <a:defRPr/>
            </a:pPr>
            <a:r>
              <a:rPr lang="en-US" sz="1800" b="1" smtClean="0">
                <a:solidFill>
                  <a:schemeClr val="tx1"/>
                </a:solidFill>
                <a:latin typeface="Arial" charset="0"/>
              </a:rPr>
              <a:t>Gusali ng Bato</a:t>
            </a:r>
            <a:endParaRPr lang="en-US" sz="1800" smtClean="0">
              <a:solidFill>
                <a:srgbClr val="FFEA18"/>
              </a:solidFill>
              <a:latin typeface="Arial" charset="0"/>
            </a:endParaRPr>
          </a:p>
        </p:txBody>
      </p:sp>
      <p:sp>
        <p:nvSpPr>
          <p:cNvPr id="24598"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9" name="Text Box 42"/>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4600" name="Text Box 43"/>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99084" name="Rectangle 44"/>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24602" name="Text Box 45"/>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b="1">
              <a:solidFill>
                <a:schemeClr val="tx1"/>
              </a:solidFill>
            </a:endParaRPr>
          </a:p>
        </p:txBody>
      </p:sp>
      <p:sp>
        <p:nvSpPr>
          <p:cNvPr id="599089" name="Rectangle 49"/>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11</a:t>
            </a:r>
          </a:p>
        </p:txBody>
      </p:sp>
      <p:sp>
        <p:nvSpPr>
          <p:cNvPr id="24604" name="Rectangle 51"/>
          <p:cNvSpPr>
            <a:spLocks noChangeArrowheads="1"/>
          </p:cNvSpPr>
          <p:nvPr/>
        </p:nvSpPr>
        <p:spPr bwMode="auto">
          <a:xfrm>
            <a:off x="7378700" y="3876675"/>
            <a:ext cx="1533525" cy="8651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361238" y="3852863"/>
            <a:ext cx="1504950" cy="915987"/>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sz="1800" b="1" dirty="0" err="1">
                <a:solidFill>
                  <a:schemeClr val="tx1"/>
                </a:solidFill>
                <a:latin typeface="Arial" charset="0"/>
                <a:ea typeface="+mn-ea"/>
                <a:cs typeface="+mn-cs"/>
              </a:rPr>
              <a:t>Daan</a:t>
            </a:r>
            <a:r>
              <a:rPr lang="en-US" sz="1800" b="1" dirty="0">
                <a:solidFill>
                  <a:schemeClr val="tx1"/>
                </a:solidFill>
                <a:latin typeface="Arial" charset="0"/>
                <a:ea typeface="+mn-ea"/>
                <a:cs typeface="+mn-cs"/>
              </a:rPr>
              <a:t> </a:t>
            </a:r>
            <a:r>
              <a:rPr lang="en-US" sz="1800" b="1" dirty="0" err="1">
                <a:solidFill>
                  <a:schemeClr val="tx1"/>
                </a:solidFill>
                <a:latin typeface="Arial" charset="0"/>
                <a:ea typeface="+mn-ea"/>
                <a:cs typeface="+mn-cs"/>
              </a:rPr>
              <a:t>tungong</a:t>
            </a:r>
            <a:r>
              <a:rPr lang="en-US" sz="1800" b="1" dirty="0">
                <a:solidFill>
                  <a:schemeClr val="tx1"/>
                </a:solidFill>
                <a:latin typeface="Arial" charset="0"/>
                <a:ea typeface="+mn-ea"/>
                <a:cs typeface="+mn-cs"/>
              </a:rPr>
              <a:t> Jericho</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2461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ea typeface="+mn-ea"/>
              <a:cs typeface="+mn-cs"/>
            </a:endParaRPr>
          </a:p>
        </p:txBody>
      </p:sp>
      <p:sp>
        <p:nvSpPr>
          <p:cNvPr id="24615" name="Rectangle 63"/>
          <p:cNvSpPr>
            <a:spLocks noChangeArrowheads="1"/>
          </p:cNvSpPr>
          <p:nvPr/>
        </p:nvSpPr>
        <p:spPr bwMode="auto">
          <a:xfrm>
            <a:off x="2324100" y="1547813"/>
            <a:ext cx="5824538" cy="1525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403475" y="1414463"/>
            <a:ext cx="6065838" cy="18002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a:solidFill>
                  <a:srgbClr val="FFEA18"/>
                </a:solidFill>
                <a:ea typeface="+mn-ea"/>
                <a:cs typeface="+mn-cs"/>
              </a:rPr>
              <a:t>Samuel: Ang Propeta at Hukom; Kanyang Tradisyunal na Tahanan at sinilangang lugar Hilaga ng Jerusalem</a:t>
            </a:r>
          </a:p>
        </p:txBody>
      </p:sp>
      <p:sp>
        <p:nvSpPr>
          <p:cNvPr id="24617" name="Text Box 64"/>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662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662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6628" name="Rectangle 5"/>
          <p:cNvSpPr>
            <a:spLocks noChangeArrowheads="1"/>
          </p:cNvSpPr>
          <p:nvPr/>
        </p:nvSpPr>
        <p:spPr bwMode="auto">
          <a:xfrm>
            <a:off x="3179763" y="1011238"/>
            <a:ext cx="15811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ANARKIYA</a:t>
            </a:r>
          </a:p>
          <a:p>
            <a:endParaRPr lang="en-US" sz="2000" b="1">
              <a:solidFill>
                <a:schemeClr val="accent2"/>
              </a:solidFill>
              <a:latin typeface="Times" charset="0"/>
            </a:endParaRPr>
          </a:p>
        </p:txBody>
      </p:sp>
      <p:sp>
        <p:nvSpPr>
          <p:cNvPr id="582662"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2663"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6631" name="Freeform 8"/>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32"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3" name="Rectangle 10"/>
          <p:cNvSpPr>
            <a:spLocks noChangeArrowheads="1"/>
          </p:cNvSpPr>
          <p:nvPr/>
        </p:nvSpPr>
        <p:spPr bwMode="auto">
          <a:xfrm>
            <a:off x="3586163" y="1765300"/>
            <a:ext cx="28590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MGA HUKOM</a:t>
            </a:r>
          </a:p>
        </p:txBody>
      </p:sp>
      <p:sp>
        <p:nvSpPr>
          <p:cNvPr id="26634"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5"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6"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8" name="Text Box 16"/>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grpSp>
        <p:nvGrpSpPr>
          <p:cNvPr id="2" name="Group 35"/>
          <p:cNvGrpSpPr>
            <a:grpSpLocks/>
          </p:cNvGrpSpPr>
          <p:nvPr/>
        </p:nvGrpSpPr>
        <p:grpSpPr bwMode="auto">
          <a:xfrm>
            <a:off x="406400" y="0"/>
            <a:ext cx="8331200" cy="5864225"/>
            <a:chOff x="256" y="0"/>
            <a:chExt cx="5248" cy="3694"/>
          </a:xfrm>
        </p:grpSpPr>
        <p:sp>
          <p:nvSpPr>
            <p:cNvPr id="582671" name="Text Box 15"/>
            <p:cNvSpPr txBox="1">
              <a:spLocks noChangeArrowheads="1"/>
            </p:cNvSpPr>
            <p:nvPr/>
          </p:nvSpPr>
          <p:spPr bwMode="auto">
            <a:xfrm>
              <a:off x="256" y="2368"/>
              <a:ext cx="5248" cy="132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ja-JP" altLang="en-US" sz="6600" b="1" i="1" smtClean="0">
                  <a:solidFill>
                    <a:srgbClr val="FFFF00"/>
                  </a:solidFill>
                </a:rPr>
                <a:t>“</a:t>
              </a:r>
              <a:r>
                <a:rPr lang="en-US" sz="6600" b="1" i="1" smtClean="0">
                  <a:solidFill>
                    <a:srgbClr val="FFFF00"/>
                  </a:solidFill>
                </a:rPr>
                <a:t>GUSTO NAMIN  NG HARI!</a:t>
              </a:r>
              <a:r>
                <a:rPr lang="ja-JP" altLang="en-US" sz="6600" b="1" i="1" smtClean="0">
                  <a:solidFill>
                    <a:srgbClr val="FFFF00"/>
                  </a:solidFill>
                </a:rPr>
                <a:t>”</a:t>
              </a:r>
              <a:endParaRPr lang="en-US" sz="6600" b="1" i="1" smtClean="0">
                <a:solidFill>
                  <a:srgbClr val="FFFF00"/>
                </a:solidFill>
              </a:endParaRPr>
            </a:p>
          </p:txBody>
        </p:sp>
        <p:sp>
          <p:nvSpPr>
            <p:cNvPr id="582673" name="Text Box 17"/>
            <p:cNvSpPr txBox="1">
              <a:spLocks noChangeArrowheads="1"/>
            </p:cNvSpPr>
            <p:nvPr/>
          </p:nvSpPr>
          <p:spPr bwMode="auto">
            <a:xfrm>
              <a:off x="1128" y="0"/>
              <a:ext cx="1256" cy="23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8:4-19</a:t>
              </a:r>
            </a:p>
          </p:txBody>
        </p:sp>
      </p:grpSp>
      <p:grpSp>
        <p:nvGrpSpPr>
          <p:cNvPr id="26640" name="Group 18"/>
          <p:cNvGrpSpPr>
            <a:grpSpLocks/>
          </p:cNvGrpSpPr>
          <p:nvPr/>
        </p:nvGrpSpPr>
        <p:grpSpPr bwMode="auto">
          <a:xfrm>
            <a:off x="7983538" y="3429000"/>
            <a:ext cx="974725" cy="633413"/>
            <a:chOff x="5029" y="2160"/>
            <a:chExt cx="614" cy="399"/>
          </a:xfrm>
        </p:grpSpPr>
        <p:sp>
          <p:nvSpPr>
            <p:cNvPr id="26650"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1"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2" name="Rectangle 21"/>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6653"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4"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55"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56"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657"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8"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Rectangle 28"/>
            <p:cNvSpPr>
              <a:spLocks noChangeArrowheads="1"/>
            </p:cNvSpPr>
            <p:nvPr/>
          </p:nvSpPr>
          <p:spPr bwMode="auto">
            <a:xfrm>
              <a:off x="5200" y="2390"/>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6660" name="Rectangle 29"/>
            <p:cNvSpPr>
              <a:spLocks noChangeArrowheads="1"/>
            </p:cNvSpPr>
            <p:nvPr/>
          </p:nvSpPr>
          <p:spPr bwMode="auto">
            <a:xfrm>
              <a:off x="5136" y="2278"/>
              <a:ext cx="3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Hukom</a:t>
              </a:r>
            </a:p>
          </p:txBody>
        </p:sp>
        <p:sp>
          <p:nvSpPr>
            <p:cNvPr id="26661" name="Rectangle 30"/>
            <p:cNvSpPr>
              <a:spLocks noChangeArrowheads="1"/>
            </p:cNvSpPr>
            <p:nvPr/>
          </p:nvSpPr>
          <p:spPr bwMode="auto">
            <a:xfrm>
              <a:off x="5029" y="2160"/>
              <a:ext cx="4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ANARKIYA</a:t>
              </a:r>
            </a:p>
          </p:txBody>
        </p:sp>
      </p:grpSp>
      <p:sp>
        <p:nvSpPr>
          <p:cNvPr id="26641" name="Text Box 3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080375"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12</a:t>
            </a:r>
          </a:p>
        </p:txBody>
      </p:sp>
      <p:sp>
        <p:nvSpPr>
          <p:cNvPr id="26643" name="Text Box 33"/>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4" name="Group 36"/>
          <p:cNvGrpSpPr>
            <a:grpSpLocks/>
          </p:cNvGrpSpPr>
          <p:nvPr/>
        </p:nvGrpSpPr>
        <p:grpSpPr bwMode="auto">
          <a:xfrm>
            <a:off x="0" y="600075"/>
            <a:ext cx="9144000" cy="5716588"/>
            <a:chOff x="224" y="-12"/>
            <a:chExt cx="5248" cy="4599"/>
          </a:xfrm>
        </p:grpSpPr>
        <p:sp>
          <p:nvSpPr>
            <p:cNvPr id="582693" name="Text Box 37"/>
            <p:cNvSpPr txBox="1">
              <a:spLocks noChangeArrowheads="1"/>
            </p:cNvSpPr>
            <p:nvPr/>
          </p:nvSpPr>
          <p:spPr bwMode="auto">
            <a:xfrm>
              <a:off x="224" y="2528"/>
              <a:ext cx="5248" cy="205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ja-JP" altLang="en-US" sz="5400" b="1" i="1" smtClean="0">
                  <a:solidFill>
                    <a:schemeClr val="hlink"/>
                  </a:solidFill>
                </a:rPr>
                <a:t>“</a:t>
              </a:r>
              <a:r>
                <a:rPr lang="en-US" sz="5400" b="1" i="1" smtClean="0">
                  <a:solidFill>
                    <a:schemeClr val="hlink"/>
                  </a:solidFill>
                </a:rPr>
                <a:t>SIGURADO KA BANG GUSTO MONG GAWIN IYAN?</a:t>
              </a:r>
              <a:r>
                <a:rPr lang="ja-JP" altLang="en-US" sz="5400" b="1" i="1" smtClean="0">
                  <a:solidFill>
                    <a:schemeClr val="hlink"/>
                  </a:solidFill>
                </a:rPr>
                <a:t>”</a:t>
              </a:r>
              <a:endParaRPr lang="en-US" sz="5400" b="1" i="1" smtClean="0">
                <a:solidFill>
                  <a:schemeClr val="hlink"/>
                </a:solidFill>
              </a:endParaRPr>
            </a:p>
          </p:txBody>
        </p:sp>
        <p:sp>
          <p:nvSpPr>
            <p:cNvPr id="582694" name="Text Box 38"/>
            <p:cNvSpPr txBox="1">
              <a:spLocks noChangeArrowheads="1"/>
            </p:cNvSpPr>
            <p:nvPr/>
          </p:nvSpPr>
          <p:spPr bwMode="auto">
            <a:xfrm>
              <a:off x="1112" y="-12"/>
              <a:ext cx="1256" cy="27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ea typeface="+mn-ea"/>
                <a:cs typeface="+mn-cs"/>
              </a:endParaRPr>
            </a:p>
          </p:txBody>
        </p:sp>
      </p:grpSp>
      <p:sp>
        <p:nvSpPr>
          <p:cNvPr id="26645" name="Text Box 39"/>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2696"/>
                                        </p:tgtEl>
                                        <p:attrNameLst>
                                          <p:attrName>style.visibility</p:attrName>
                                        </p:attrNameLst>
                                      </p:cBhvr>
                                      <p:to>
                                        <p:strVal val="visible"/>
                                      </p:to>
                                    </p:set>
                                    <p:animEffect transition="in" filter="dissolve">
                                      <p:cBhvr>
                                        <p:cTn id="17" dur="500"/>
                                        <p:tgtEl>
                                          <p:spTgt spid="582696"/>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dissolve">
                                      <p:cBhvr>
                                        <p:cTn id="21" dur="5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3713163" y="828675"/>
            <a:ext cx="2236787"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b="1">
                <a:solidFill>
                  <a:srgbClr val="4D4D4D"/>
                </a:solidFill>
                <a:latin typeface="Helvetica" charset="0"/>
              </a:rPr>
              <a:t>OF THE</a:t>
            </a:r>
          </a:p>
          <a:p>
            <a:pPr algn="ctr"/>
            <a:r>
              <a:rPr lang="en-US" b="1">
                <a:solidFill>
                  <a:srgbClr val="4D4D4D"/>
                </a:solidFill>
                <a:latin typeface="Helvetica" charset="0"/>
              </a:rPr>
              <a:t>13 JUDGES </a:t>
            </a:r>
          </a:p>
          <a:p>
            <a:pPr algn="ctr"/>
            <a:r>
              <a:rPr lang="en-US" b="1">
                <a:solidFill>
                  <a:srgbClr val="4D4D4D"/>
                </a:solidFill>
                <a:latin typeface="Helvetica" charset="0"/>
              </a:rPr>
              <a:t>OF</a:t>
            </a:r>
          </a:p>
          <a:p>
            <a:pPr algn="ctr"/>
            <a:r>
              <a:rPr lang="en-US" b="1">
                <a:solidFill>
                  <a:srgbClr val="4D4D4D"/>
                </a:solidFill>
                <a:latin typeface="Helvetica" charset="0"/>
              </a:rPr>
              <a:t>ISRAEL...</a:t>
            </a:r>
          </a:p>
          <a:p>
            <a:pPr algn="ctr"/>
            <a:endParaRPr lang="en-US" b="1">
              <a:solidFill>
                <a:srgbClr val="4D4D4D"/>
              </a:solidFill>
              <a:latin typeface="Helvetica" charset="0"/>
            </a:endParaRPr>
          </a:p>
        </p:txBody>
      </p:sp>
      <p:sp>
        <p:nvSpPr>
          <p:cNvPr id="28674" name="Text Box 3"/>
          <p:cNvSpPr txBox="1">
            <a:spLocks noChangeArrowheads="1"/>
          </p:cNvSpPr>
          <p:nvPr/>
        </p:nvSpPr>
        <p:spPr bwMode="auto">
          <a:xfrm rot="-1263965">
            <a:off x="-14288" y="2192338"/>
            <a:ext cx="2676526"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4D4D4D"/>
                </a:solidFill>
              </a:rPr>
              <a:t>GIDEON</a:t>
            </a:r>
          </a:p>
        </p:txBody>
      </p:sp>
      <p:sp>
        <p:nvSpPr>
          <p:cNvPr id="28675" name="Text Box 4"/>
          <p:cNvSpPr txBox="1">
            <a:spLocks noChangeArrowheads="1"/>
          </p:cNvSpPr>
          <p:nvPr/>
        </p:nvSpPr>
        <p:spPr bwMode="auto">
          <a:xfrm rot="-478559">
            <a:off x="1509713" y="600075"/>
            <a:ext cx="26765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4D4D4D"/>
                </a:solidFill>
              </a:rPr>
              <a:t>SAMSON</a:t>
            </a:r>
          </a:p>
        </p:txBody>
      </p:sp>
      <p:sp>
        <p:nvSpPr>
          <p:cNvPr id="28676" name="Text Box 5"/>
          <p:cNvSpPr txBox="1">
            <a:spLocks noChangeArrowheads="1"/>
          </p:cNvSpPr>
          <p:nvPr/>
        </p:nvSpPr>
        <p:spPr bwMode="auto">
          <a:xfrm rot="1442299">
            <a:off x="6467475" y="1250950"/>
            <a:ext cx="26765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4D4D4D"/>
                </a:solidFill>
              </a:rPr>
              <a:t>DEBORAH</a:t>
            </a:r>
          </a:p>
        </p:txBody>
      </p:sp>
      <p:sp>
        <p:nvSpPr>
          <p:cNvPr id="28677"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r>
              <a:rPr lang="en-US" b="1">
                <a:solidFill>
                  <a:srgbClr val="4D4D4D"/>
                </a:solidFill>
                <a:latin typeface="Helvetica" charset="0"/>
              </a:rPr>
              <a:t>THE LAST AND GREATEST,</a:t>
            </a:r>
          </a:p>
          <a:p>
            <a:pPr algn="ctr"/>
            <a:r>
              <a:rPr lang="en-US" b="1">
                <a:solidFill>
                  <a:srgbClr val="4D4D4D"/>
                </a:solidFill>
                <a:latin typeface="Helvetica" charset="0"/>
              </a:rPr>
              <a:t>THE </a:t>
            </a:r>
            <a:r>
              <a:rPr lang="ja-JP" altLang="en-US" b="1">
                <a:solidFill>
                  <a:srgbClr val="4D4D4D"/>
                </a:solidFill>
                <a:latin typeface="Helvetica" charset="0"/>
              </a:rPr>
              <a:t>“</a:t>
            </a:r>
            <a:r>
              <a:rPr lang="en-US" altLang="ja-JP" b="1">
                <a:solidFill>
                  <a:srgbClr val="4D4D4D"/>
                </a:solidFill>
                <a:latin typeface="Helvetica" charset="0"/>
              </a:rPr>
              <a:t>HINGE CHARACTER,</a:t>
            </a:r>
            <a:r>
              <a:rPr lang="ja-JP" altLang="en-US" b="1">
                <a:solidFill>
                  <a:srgbClr val="4D4D4D"/>
                </a:solidFill>
                <a:latin typeface="Helvetica" charset="0"/>
              </a:rPr>
              <a:t>”</a:t>
            </a:r>
            <a:r>
              <a:rPr lang="en-US" altLang="ja-JP" b="1">
                <a:solidFill>
                  <a:srgbClr val="4D4D4D"/>
                </a:solidFill>
                <a:latin typeface="Helvetica" charset="0"/>
              </a:rPr>
              <a:t> WAS...</a:t>
            </a:r>
            <a:endParaRPr lang="en-US" b="1">
              <a:solidFill>
                <a:srgbClr val="4D4D4D"/>
              </a:solidFill>
              <a:latin typeface="Helvetica" charset="0"/>
            </a:endParaRPr>
          </a:p>
        </p:txBody>
      </p:sp>
      <p:sp>
        <p:nvSpPr>
          <p:cNvPr id="585735"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5736" name="Line 8"/>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8680"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ea typeface="+mn-ea"/>
              <a:cs typeface="+mn-cs"/>
            </a:endParaRPr>
          </a:p>
        </p:txBody>
      </p:sp>
      <p:sp>
        <p:nvSpPr>
          <p:cNvPr id="585739" name="Text Box 11"/>
          <p:cNvSpPr txBox="1">
            <a:spLocks noChangeArrowheads="1"/>
          </p:cNvSpPr>
          <p:nvPr/>
        </p:nvSpPr>
        <p:spPr bwMode="auto">
          <a:xfrm>
            <a:off x="254000" y="2722563"/>
            <a:ext cx="4119563" cy="668337"/>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sz="5400" b="1">
                <a:solidFill>
                  <a:srgbClr val="F83949"/>
                </a:solidFill>
                <a:ea typeface="+mn-ea"/>
                <a:cs typeface="+mn-cs"/>
              </a:rPr>
              <a:t>ANARKIYA</a:t>
            </a:r>
          </a:p>
        </p:txBody>
      </p:sp>
      <p:sp>
        <p:nvSpPr>
          <p:cNvPr id="585740" name="Text Box 12"/>
          <p:cNvSpPr txBox="1">
            <a:spLocks noChangeArrowheads="1"/>
          </p:cNvSpPr>
          <p:nvPr/>
        </p:nvSpPr>
        <p:spPr bwMode="auto">
          <a:xfrm>
            <a:off x="4054475" y="2670175"/>
            <a:ext cx="4495800" cy="66833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sz="5400" b="1">
                <a:solidFill>
                  <a:srgbClr val="25A5FA"/>
                </a:solidFill>
                <a:ea typeface="+mn-ea"/>
                <a:cs typeface="+mn-cs"/>
              </a:rPr>
              <a:t>MAHARLIKA</a:t>
            </a:r>
          </a:p>
        </p:txBody>
      </p:sp>
      <p:sp>
        <p:nvSpPr>
          <p:cNvPr id="28684" name="Text Box 1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85742" name="Text Box 14"/>
          <p:cNvSpPr txBox="1">
            <a:spLocks noChangeArrowheads="1"/>
          </p:cNvSpPr>
          <p:nvPr/>
        </p:nvSpPr>
        <p:spPr bwMode="auto">
          <a:xfrm>
            <a:off x="17780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9:17</a:t>
            </a:r>
          </a:p>
        </p:txBody>
      </p:sp>
      <p:sp>
        <p:nvSpPr>
          <p:cNvPr id="28686" name="Text Box 1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07720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13</a:t>
            </a:r>
          </a:p>
        </p:txBody>
      </p:sp>
      <p:sp>
        <p:nvSpPr>
          <p:cNvPr id="28688" name="Text Box 1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8689" name="Text Box 18"/>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30728"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29"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0730"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98685185 w 21600"/>
              <a:gd name="T3" fmla="*/ 250750413 h 21600"/>
              <a:gd name="T4" fmla="*/ 0 w 21600"/>
              <a:gd name="T5" fmla="*/ 25075041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a:solidFill>
                  <a:srgbClr val="FA0532"/>
                </a:solidFill>
                <a:latin typeface="Times" charset="0"/>
                <a:ea typeface="+mn-ea"/>
                <a:cs typeface="+mn-cs"/>
              </a:rPr>
              <a:t>M</a:t>
            </a:r>
          </a:p>
        </p:txBody>
      </p:sp>
      <p:sp>
        <p:nvSpPr>
          <p:cNvPr id="584712" name="Rectangle 8"/>
          <p:cNvSpPr>
            <a:spLocks noChangeArrowheads="1"/>
          </p:cNvSpPr>
          <p:nvPr/>
        </p:nvSpPr>
        <p:spPr bwMode="auto">
          <a:xfrm>
            <a:off x="2159000" y="2584450"/>
            <a:ext cx="5319713"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charset="0"/>
              </a:rPr>
              <a:t>A</a:t>
            </a:r>
            <a:r>
              <a:rPr lang="en-US" sz="14200">
                <a:solidFill>
                  <a:srgbClr val="FA0532"/>
                </a:solidFill>
                <a:latin typeface="Times" charset="0"/>
              </a:rPr>
              <a:t>      </a:t>
            </a:r>
            <a:r>
              <a:rPr lang="en-US" sz="14200">
                <a:solidFill>
                  <a:srgbClr val="51DC00"/>
                </a:solidFill>
                <a:latin typeface="Times" charset="0"/>
              </a:rPr>
              <a:t>P</a:t>
            </a:r>
            <a:endParaRPr lang="en-US" sz="14200">
              <a:solidFill>
                <a:srgbClr val="FAFD00"/>
              </a:solidFill>
              <a:latin typeface="Times" charset="0"/>
            </a:endParaRPr>
          </a:p>
        </p:txBody>
      </p:sp>
      <p:sp>
        <p:nvSpPr>
          <p:cNvPr id="584713" name="Rectangle 9"/>
          <p:cNvSpPr>
            <a:spLocks noChangeArrowheads="1"/>
          </p:cNvSpPr>
          <p:nvPr/>
        </p:nvSpPr>
        <p:spPr bwMode="auto">
          <a:xfrm>
            <a:off x="1589088" y="4502150"/>
            <a:ext cx="62769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sz="7200" i="1">
                <a:solidFill>
                  <a:srgbClr val="00FF00"/>
                </a:solidFill>
                <a:latin typeface="Times" charset="0"/>
              </a:rPr>
              <a:t>MAHARLIKA</a:t>
            </a:r>
            <a:r>
              <a:rPr lang="ja-JP" altLang="en-US" sz="7200" i="1">
                <a:solidFill>
                  <a:srgbClr val="00FF00"/>
                </a:solidFill>
                <a:latin typeface="Times" charset="0"/>
              </a:rPr>
              <a:t>”</a:t>
            </a:r>
            <a:endParaRPr lang="en-US" sz="7200" i="1">
              <a:solidFill>
                <a:srgbClr val="00FF00"/>
              </a:solidFill>
              <a:latin typeface="Times" charset="0"/>
            </a:endParaRPr>
          </a:p>
        </p:txBody>
      </p:sp>
      <p:sp>
        <p:nvSpPr>
          <p:cNvPr id="30726" name="Text Box 10"/>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584715" name="Rectangle 11"/>
          <p:cNvSpPr>
            <a:spLocks noChangeArrowheads="1"/>
          </p:cNvSpPr>
          <p:nvPr/>
        </p:nvSpPr>
        <p:spPr bwMode="auto">
          <a:xfrm>
            <a:off x="8085138" y="6540500"/>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14</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dissolve">
                                      <p:cBhvr>
                                        <p:cTn id="23"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4130675" y="519113"/>
            <a:ext cx="3417888" cy="5789612"/>
            <a:chOff x="2602" y="327"/>
            <a:chExt cx="2153" cy="3647"/>
          </a:xfrm>
        </p:grpSpPr>
        <p:grpSp>
          <p:nvGrpSpPr>
            <p:cNvPr id="32952" name="Group 3"/>
            <p:cNvGrpSpPr>
              <a:grpSpLocks/>
            </p:cNvGrpSpPr>
            <p:nvPr/>
          </p:nvGrpSpPr>
          <p:grpSpPr bwMode="auto">
            <a:xfrm>
              <a:off x="2602" y="327"/>
              <a:ext cx="983" cy="3647"/>
              <a:chOff x="2602" y="327"/>
              <a:chExt cx="983" cy="3647"/>
            </a:xfrm>
          </p:grpSpPr>
          <p:sp>
            <p:nvSpPr>
              <p:cNvPr id="565252" name="Rectangle 4"/>
              <p:cNvSpPr>
                <a:spLocks noChangeArrowheads="1"/>
              </p:cNvSpPr>
              <p:nvPr/>
            </p:nvSpPr>
            <p:spPr bwMode="auto">
              <a:xfrm>
                <a:off x="3087" y="1240"/>
                <a:ext cx="490"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32967"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68"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69"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0"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1"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2"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73" name="Freeform 11"/>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4"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5"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6"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77"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8"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9"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0"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1"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2"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83" name="Rectangle 21"/>
              <p:cNvSpPr>
                <a:spLocks noChangeArrowheads="1"/>
              </p:cNvSpPr>
              <p:nvPr/>
            </p:nvSpPr>
            <p:spPr bwMode="auto">
              <a:xfrm>
                <a:off x="2780" y="3258"/>
                <a:ext cx="1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2984"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85"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86"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7"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88"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89" name="Freeform 27"/>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90"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91"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92"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93"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490"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32995"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6"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7"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8"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9"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0"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1" name="Rectangle 39"/>
              <p:cNvSpPr>
                <a:spLocks noChangeArrowheads="1"/>
              </p:cNvSpPr>
              <p:nvPr/>
            </p:nvSpPr>
            <p:spPr bwMode="auto">
              <a:xfrm>
                <a:off x="2741" y="538"/>
                <a:ext cx="3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33002" name="Rectangle 40"/>
              <p:cNvSpPr>
                <a:spLocks noChangeArrowheads="1"/>
              </p:cNvSpPr>
              <p:nvPr/>
            </p:nvSpPr>
            <p:spPr bwMode="auto">
              <a:xfrm>
                <a:off x="2690" y="634"/>
                <a:ext cx="5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Gospel</a:t>
                </a:r>
              </a:p>
            </p:txBody>
          </p:sp>
          <p:sp>
            <p:nvSpPr>
              <p:cNvPr id="33003" name="Rectangle 41"/>
              <p:cNvSpPr>
                <a:spLocks noChangeArrowheads="1"/>
              </p:cNvSpPr>
              <p:nvPr/>
            </p:nvSpPr>
            <p:spPr bwMode="auto">
              <a:xfrm>
                <a:off x="2695" y="738"/>
                <a:ext cx="4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Family</a:t>
                </a:r>
              </a:p>
            </p:txBody>
          </p:sp>
          <p:sp>
            <p:nvSpPr>
              <p:cNvPr id="33004" name="Rectangle 42"/>
              <p:cNvSpPr>
                <a:spLocks noChangeArrowheads="1"/>
              </p:cNvSpPr>
              <p:nvPr/>
            </p:nvSpPr>
            <p:spPr bwMode="auto">
              <a:xfrm>
                <a:off x="2690" y="842"/>
                <a:ext cx="4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Murder</a:t>
                </a:r>
              </a:p>
            </p:txBody>
          </p:sp>
          <p:sp>
            <p:nvSpPr>
              <p:cNvPr id="33005" name="Rectangle 43"/>
              <p:cNvSpPr>
                <a:spLocks noChangeArrowheads="1"/>
              </p:cNvSpPr>
              <p:nvPr/>
            </p:nvSpPr>
            <p:spPr bwMode="auto">
              <a:xfrm>
                <a:off x="2627" y="938"/>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Flood/Rainbow</a:t>
                </a:r>
              </a:p>
            </p:txBody>
          </p:sp>
          <p:sp>
            <p:nvSpPr>
              <p:cNvPr id="33006" name="Rectangle 44"/>
              <p:cNvSpPr>
                <a:spLocks noChangeArrowheads="1"/>
              </p:cNvSpPr>
              <p:nvPr/>
            </p:nvSpPr>
            <p:spPr bwMode="auto">
              <a:xfrm>
                <a:off x="2781" y="1042"/>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Tower</a:t>
                </a:r>
              </a:p>
            </p:txBody>
          </p:sp>
          <p:sp>
            <p:nvSpPr>
              <p:cNvPr id="33007" name="Rectangle 45"/>
              <p:cNvSpPr>
                <a:spLocks noChangeArrowheads="1"/>
              </p:cNvSpPr>
              <p:nvPr/>
            </p:nvSpPr>
            <p:spPr bwMode="auto">
              <a:xfrm>
                <a:off x="2607" y="344"/>
                <a:ext cx="4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PAGLIKHA</a:t>
                </a:r>
              </a:p>
            </p:txBody>
          </p:sp>
          <p:sp>
            <p:nvSpPr>
              <p:cNvPr id="33008" name="Rectangle 46"/>
              <p:cNvSpPr>
                <a:spLocks noChangeArrowheads="1"/>
              </p:cNvSpPr>
              <p:nvPr/>
            </p:nvSpPr>
            <p:spPr bwMode="auto">
              <a:xfrm>
                <a:off x="2602" y="458"/>
                <a:ext cx="65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Man &amp; Woman</a:t>
                </a:r>
              </a:p>
            </p:txBody>
          </p:sp>
          <p:sp>
            <p:nvSpPr>
              <p:cNvPr id="33009"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0"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1"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012" name="Rectangle 50"/>
              <p:cNvSpPr>
                <a:spLocks noChangeArrowheads="1"/>
              </p:cNvSpPr>
              <p:nvPr/>
            </p:nvSpPr>
            <p:spPr bwMode="auto">
              <a:xfrm>
                <a:off x="2749" y="1531"/>
                <a:ext cx="44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33013" name="Rectangle 51"/>
              <p:cNvSpPr>
                <a:spLocks noChangeArrowheads="1"/>
              </p:cNvSpPr>
              <p:nvPr/>
            </p:nvSpPr>
            <p:spPr bwMode="auto">
              <a:xfrm>
                <a:off x="2812" y="1771"/>
                <a:ext cx="29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3014" name="Rectangle 52"/>
              <p:cNvSpPr>
                <a:spLocks noChangeArrowheads="1"/>
              </p:cNvSpPr>
              <p:nvPr/>
            </p:nvSpPr>
            <p:spPr bwMode="auto">
              <a:xfrm>
                <a:off x="2846" y="1891"/>
                <a:ext cx="1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3015" name="Rectangle 53"/>
              <p:cNvSpPr>
                <a:spLocks noChangeArrowheads="1"/>
              </p:cNvSpPr>
              <p:nvPr/>
            </p:nvSpPr>
            <p:spPr bwMode="auto">
              <a:xfrm>
                <a:off x="2742" y="1414"/>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TAWAG</a:t>
                </a:r>
              </a:p>
            </p:txBody>
          </p:sp>
          <p:sp>
            <p:nvSpPr>
              <p:cNvPr id="33016" name="Rectangle 54"/>
              <p:cNvSpPr>
                <a:spLocks noChangeArrowheads="1"/>
              </p:cNvSpPr>
              <p:nvPr/>
            </p:nvSpPr>
            <p:spPr bwMode="auto">
              <a:xfrm>
                <a:off x="2634" y="1274"/>
                <a:ext cx="46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33017" name="Rectangle 55"/>
              <p:cNvSpPr>
                <a:spLocks noChangeArrowheads="1"/>
              </p:cNvSpPr>
              <p:nvPr/>
            </p:nvSpPr>
            <p:spPr bwMode="auto">
              <a:xfrm>
                <a:off x="2834" y="1653"/>
                <a:ext cx="24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3018"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9"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0" name="Rectangle 58"/>
              <p:cNvSpPr>
                <a:spLocks noChangeArrowheads="1"/>
              </p:cNvSpPr>
              <p:nvPr/>
            </p:nvSpPr>
            <p:spPr bwMode="auto">
              <a:xfrm>
                <a:off x="2694" y="2152"/>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a:t>
                </a:r>
              </a:p>
            </p:txBody>
          </p:sp>
          <p:sp>
            <p:nvSpPr>
              <p:cNvPr id="33021" name="Rectangle 59"/>
              <p:cNvSpPr>
                <a:spLocks noChangeArrowheads="1"/>
              </p:cNvSpPr>
              <p:nvPr/>
            </p:nvSpPr>
            <p:spPr bwMode="auto">
              <a:xfrm>
                <a:off x="2724" y="2301"/>
                <a:ext cx="5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Pagkaalipin</a:t>
                </a:r>
              </a:p>
            </p:txBody>
          </p:sp>
          <p:sp>
            <p:nvSpPr>
              <p:cNvPr id="33022"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3023"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4"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5"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6"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7"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8"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9"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0"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1" name="Rectangle 69"/>
              <p:cNvSpPr>
                <a:spLocks noChangeArrowheads="1"/>
              </p:cNvSpPr>
              <p:nvPr/>
            </p:nvSpPr>
            <p:spPr bwMode="auto">
              <a:xfrm>
                <a:off x="2708" y="2674"/>
                <a:ext cx="34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33032" name="Rectangle 70"/>
              <p:cNvSpPr>
                <a:spLocks noChangeArrowheads="1"/>
              </p:cNvSpPr>
              <p:nvPr/>
            </p:nvSpPr>
            <p:spPr bwMode="auto">
              <a:xfrm>
                <a:off x="2802" y="2934"/>
                <a:ext cx="2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33033" name="Rectangle 71"/>
              <p:cNvSpPr>
                <a:spLocks noChangeArrowheads="1"/>
              </p:cNvSpPr>
              <p:nvPr/>
            </p:nvSpPr>
            <p:spPr bwMode="auto">
              <a:xfrm>
                <a:off x="2751" y="3050"/>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3034" name="Rectangle 72"/>
              <p:cNvSpPr>
                <a:spLocks noChangeArrowheads="1"/>
              </p:cNvSpPr>
              <p:nvPr/>
            </p:nvSpPr>
            <p:spPr bwMode="auto">
              <a:xfrm>
                <a:off x="2648" y="3158"/>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33035"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3036" name="Rectangle 74"/>
              <p:cNvSpPr>
                <a:spLocks noChangeArrowheads="1"/>
              </p:cNvSpPr>
              <p:nvPr/>
            </p:nvSpPr>
            <p:spPr bwMode="auto">
              <a:xfrm>
                <a:off x="2724" y="3382"/>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33037"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8" name="Rectangle 76"/>
              <p:cNvSpPr>
                <a:spLocks noChangeArrowheads="1"/>
              </p:cNvSpPr>
              <p:nvPr/>
            </p:nvSpPr>
            <p:spPr bwMode="auto">
              <a:xfrm>
                <a:off x="2779" y="2826"/>
                <a:ext cx="3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Exodo</a:t>
                </a:r>
              </a:p>
            </p:txBody>
          </p:sp>
          <p:sp>
            <p:nvSpPr>
              <p:cNvPr id="33039"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0"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1"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2" name="Rectangle 80"/>
              <p:cNvSpPr>
                <a:spLocks noChangeArrowheads="1"/>
              </p:cNvSpPr>
              <p:nvPr/>
            </p:nvSpPr>
            <p:spPr bwMode="auto">
              <a:xfrm>
                <a:off x="2697" y="3550"/>
                <a:ext cx="32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JOSUE</a:t>
                </a:r>
              </a:p>
            </p:txBody>
          </p:sp>
          <p:sp>
            <p:nvSpPr>
              <p:cNvPr id="33043" name="Rectangle 81"/>
              <p:cNvSpPr>
                <a:spLocks noChangeArrowheads="1"/>
              </p:cNvSpPr>
              <p:nvPr/>
            </p:nvSpPr>
            <p:spPr bwMode="auto">
              <a:xfrm>
                <a:off x="2738" y="3686"/>
                <a:ext cx="4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33044" name="Rectangle 82"/>
              <p:cNvSpPr>
                <a:spLocks noChangeArrowheads="1"/>
              </p:cNvSpPr>
              <p:nvPr/>
            </p:nvSpPr>
            <p:spPr bwMode="auto">
              <a:xfrm>
                <a:off x="2686" y="380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Lupa Hati</a:t>
                </a:r>
              </a:p>
            </p:txBody>
          </p:sp>
        </p:grpSp>
        <p:grpSp>
          <p:nvGrpSpPr>
            <p:cNvPr id="32953" name="Group 83"/>
            <p:cNvGrpSpPr>
              <a:grpSpLocks/>
            </p:cNvGrpSpPr>
            <p:nvPr/>
          </p:nvGrpSpPr>
          <p:grpSpPr bwMode="auto">
            <a:xfrm>
              <a:off x="4141" y="352"/>
              <a:ext cx="614" cy="399"/>
              <a:chOff x="4141" y="352"/>
              <a:chExt cx="614" cy="399"/>
            </a:xfrm>
          </p:grpSpPr>
          <p:sp>
            <p:nvSpPr>
              <p:cNvPr id="32954"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55"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56" name="Rectangle 86"/>
              <p:cNvSpPr>
                <a:spLocks noChangeArrowheads="1"/>
              </p:cNvSpPr>
              <p:nvPr/>
            </p:nvSpPr>
            <p:spPr bwMode="auto">
              <a:xfrm>
                <a:off x="4328" y="618"/>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57"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58"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59"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60"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61"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2"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3" name="Rectangle 93"/>
              <p:cNvSpPr>
                <a:spLocks noChangeArrowheads="1"/>
              </p:cNvSpPr>
              <p:nvPr/>
            </p:nvSpPr>
            <p:spPr bwMode="auto">
              <a:xfrm>
                <a:off x="4312" y="586"/>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64" name="Rectangle 94"/>
              <p:cNvSpPr>
                <a:spLocks noChangeArrowheads="1"/>
              </p:cNvSpPr>
              <p:nvPr/>
            </p:nvSpPr>
            <p:spPr bwMode="auto">
              <a:xfrm>
                <a:off x="4248" y="480"/>
                <a:ext cx="3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Hukom</a:t>
                </a:r>
              </a:p>
            </p:txBody>
          </p:sp>
          <p:sp>
            <p:nvSpPr>
              <p:cNvPr id="32965" name="Rectangle 95"/>
              <p:cNvSpPr>
                <a:spLocks noChangeArrowheads="1"/>
              </p:cNvSpPr>
              <p:nvPr/>
            </p:nvSpPr>
            <p:spPr bwMode="auto">
              <a:xfrm>
                <a:off x="4141" y="352"/>
                <a:ext cx="4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ANARKIYA</a:t>
                </a:r>
              </a:p>
            </p:txBody>
          </p:sp>
        </p:grpSp>
      </p:grpSp>
      <p:sp>
        <p:nvSpPr>
          <p:cNvPr id="32770"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71" name="Freeform 97"/>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2" name="Freeform 98"/>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3" name="Freeform 99"/>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4" name="Freeform 100"/>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5" name="Freeform 101"/>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6" name="Freeform 102"/>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7" name="Freeform 103"/>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8" name="Freeform 104"/>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9" name="Freeform 105"/>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0" name="Freeform 106"/>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Freeform 107"/>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2" name="Freeform 108"/>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3" name="Freeform 109"/>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4" name="Freeform 110"/>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5" name="Freeform 111"/>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6" name="Freeform 112"/>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7" name="Freeform 113"/>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8" name="Freeform 114"/>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9" name="Freeform 115"/>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0" name="Freeform 116"/>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1" name="Freeform 117"/>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2" name="Freeform 118"/>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3" name="Freeform 119"/>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4" name="Freeform 120"/>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5" name="Freeform 121"/>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6" name="Freeform 122"/>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7" name="Freeform 123"/>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8" name="Freeform 124"/>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9" name="Freeform 125"/>
          <p:cNvSpPr>
            <a:spLocks/>
          </p:cNvSpPr>
          <p:nvPr/>
        </p:nvSpPr>
        <p:spPr bwMode="auto">
          <a:xfrm>
            <a:off x="6424613" y="1854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0" name="Freeform 126"/>
          <p:cNvSpPr>
            <a:spLocks/>
          </p:cNvSpPr>
          <p:nvPr/>
        </p:nvSpPr>
        <p:spPr bwMode="auto">
          <a:xfrm>
            <a:off x="6424613" y="1816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1" name="Freeform 127"/>
          <p:cNvSpPr>
            <a:spLocks/>
          </p:cNvSpPr>
          <p:nvPr/>
        </p:nvSpPr>
        <p:spPr bwMode="auto">
          <a:xfrm>
            <a:off x="6424613" y="1689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2" name="Freeform 128"/>
          <p:cNvSpPr>
            <a:spLocks/>
          </p:cNvSpPr>
          <p:nvPr/>
        </p:nvSpPr>
        <p:spPr bwMode="auto">
          <a:xfrm>
            <a:off x="6424613" y="16383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3" name="Freeform 129"/>
          <p:cNvSpPr>
            <a:spLocks/>
          </p:cNvSpPr>
          <p:nvPr/>
        </p:nvSpPr>
        <p:spPr bwMode="auto">
          <a:xfrm>
            <a:off x="6424613" y="1511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4" name="Freeform 130"/>
          <p:cNvSpPr>
            <a:spLocks/>
          </p:cNvSpPr>
          <p:nvPr/>
        </p:nvSpPr>
        <p:spPr bwMode="auto">
          <a:xfrm>
            <a:off x="6424613" y="1473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5" name="Freeform 131"/>
          <p:cNvSpPr>
            <a:spLocks/>
          </p:cNvSpPr>
          <p:nvPr/>
        </p:nvSpPr>
        <p:spPr bwMode="auto">
          <a:xfrm>
            <a:off x="6424613" y="1346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6" name="Freeform 135"/>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32807" name="Picture 1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808"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2809" name="Freeform 139"/>
          <p:cNvSpPr>
            <a:spLocks/>
          </p:cNvSpPr>
          <p:nvPr/>
        </p:nvSpPr>
        <p:spPr bwMode="auto">
          <a:xfrm>
            <a:off x="7351713" y="13970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0"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32811"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2"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3"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4"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5"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6"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5395" name="Rectangle 147"/>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P 7 K J </a:t>
            </a:r>
          </a:p>
        </p:txBody>
      </p:sp>
      <p:sp>
        <p:nvSpPr>
          <p:cNvPr id="565396" name="Rectangle 14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5398" name="Line 150"/>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5399" name="Rectangle 151"/>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5400" name="Line 152"/>
          <p:cNvSpPr>
            <a:spLocks noChangeShapeType="1"/>
          </p:cNvSpPr>
          <p:nvPr/>
        </p:nvSpPr>
        <p:spPr bwMode="auto">
          <a:xfrm>
            <a:off x="16637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2823" name="Rectangle 153"/>
          <p:cNvSpPr>
            <a:spLocks noChangeArrowheads="1"/>
          </p:cNvSpPr>
          <p:nvPr/>
        </p:nvSpPr>
        <p:spPr bwMode="auto">
          <a:xfrm>
            <a:off x="5930900" y="561975"/>
            <a:ext cx="511175" cy="37369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16200000">
            <a:off x="4593432" y="2178843"/>
            <a:ext cx="321310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dirty="0">
                <a:solidFill>
                  <a:srgbClr val="EEFF4B"/>
                </a:solidFill>
                <a:latin typeface="Times" charset="0"/>
                <a:ea typeface="+mn-ea"/>
                <a:cs typeface="+mn-cs"/>
              </a:rPr>
              <a:t>3 LIPUNAN</a:t>
            </a:r>
          </a:p>
        </p:txBody>
      </p:sp>
      <p:sp>
        <p:nvSpPr>
          <p:cNvPr id="32825"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826"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6038850" y="4410075"/>
            <a:ext cx="354013"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K</a:t>
            </a:r>
          </a:p>
        </p:txBody>
      </p:sp>
      <p:sp>
        <p:nvSpPr>
          <p:cNvPr id="565406" name="Text Box 15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J</a:t>
            </a:r>
          </a:p>
        </p:txBody>
      </p:sp>
      <p:sp>
        <p:nvSpPr>
          <p:cNvPr id="32829"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2763044" y="3864769"/>
            <a:ext cx="195262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4  TAO</a:t>
            </a:r>
          </a:p>
        </p:txBody>
      </p:sp>
      <p:sp>
        <p:nvSpPr>
          <p:cNvPr id="32831"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P</a:t>
            </a:r>
          </a:p>
        </p:txBody>
      </p:sp>
      <p:sp>
        <p:nvSpPr>
          <p:cNvPr id="32833" name="Freeform 163"/>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4" name="Freeform 164"/>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5"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6" name="Freeform 167"/>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7"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8"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2839"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40"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41"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32842" name="Group 173"/>
          <p:cNvGrpSpPr>
            <a:grpSpLocks/>
          </p:cNvGrpSpPr>
          <p:nvPr/>
        </p:nvGrpSpPr>
        <p:grpSpPr bwMode="auto">
          <a:xfrm>
            <a:off x="6591300" y="4418013"/>
            <a:ext cx="952500" cy="527050"/>
            <a:chOff x="4152" y="2783"/>
            <a:chExt cx="600" cy="332"/>
          </a:xfrm>
        </p:grpSpPr>
        <p:sp>
          <p:nvSpPr>
            <p:cNvPr id="32949"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950"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951"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143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565426" name="Rectangle 178"/>
          <p:cNvSpPr>
            <a:spLocks noChangeArrowheads="1"/>
          </p:cNvSpPr>
          <p:nvPr/>
        </p:nvSpPr>
        <p:spPr bwMode="auto">
          <a:xfrm>
            <a:off x="7262813" y="1219200"/>
            <a:ext cx="7778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32845"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6"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7"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8"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9"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0"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1"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2"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3"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4"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5"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6"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7" name="Rectangle 191"/>
          <p:cNvSpPr>
            <a:spLocks noChangeArrowheads="1"/>
          </p:cNvSpPr>
          <p:nvPr/>
        </p:nvSpPr>
        <p:spPr bwMode="auto">
          <a:xfrm>
            <a:off x="6523038" y="3213100"/>
            <a:ext cx="8636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32858"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9"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0"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1" name="Rectangle 195"/>
          <p:cNvSpPr>
            <a:spLocks noChangeArrowheads="1"/>
          </p:cNvSpPr>
          <p:nvPr/>
        </p:nvSpPr>
        <p:spPr bwMode="auto">
          <a:xfrm>
            <a:off x="6599238" y="4394200"/>
            <a:ext cx="9318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KATAHIMIKAN</a:t>
            </a:r>
          </a:p>
        </p:txBody>
      </p:sp>
      <p:sp>
        <p:nvSpPr>
          <p:cNvPr id="32862"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3"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4"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65"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66" name="Rectangle 200"/>
          <p:cNvSpPr>
            <a:spLocks noChangeArrowheads="1"/>
          </p:cNvSpPr>
          <p:nvPr/>
        </p:nvSpPr>
        <p:spPr bwMode="auto">
          <a:xfrm>
            <a:off x="6610350" y="5102225"/>
            <a:ext cx="6381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JESUS</a:t>
            </a:r>
          </a:p>
        </p:txBody>
      </p:sp>
      <p:sp>
        <p:nvSpPr>
          <p:cNvPr id="32867"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8"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9"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0"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1"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2"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3" name="Rectangle 207"/>
          <p:cNvSpPr>
            <a:spLocks noChangeArrowheads="1"/>
          </p:cNvSpPr>
          <p:nvPr/>
        </p:nvSpPr>
        <p:spPr bwMode="auto">
          <a:xfrm>
            <a:off x="6580188" y="1266825"/>
            <a:ext cx="7953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MAHARLIKA</a:t>
            </a:r>
          </a:p>
        </p:txBody>
      </p:sp>
      <p:sp>
        <p:nvSpPr>
          <p:cNvPr id="32874"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5"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32878"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3649663"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Genesis - 1 Samuel 8:22a</a:t>
            </a:r>
          </a:p>
        </p:txBody>
      </p:sp>
      <p:grpSp>
        <p:nvGrpSpPr>
          <p:cNvPr id="32880" name="Group 216"/>
          <p:cNvGrpSpPr>
            <a:grpSpLocks/>
          </p:cNvGrpSpPr>
          <p:nvPr/>
        </p:nvGrpSpPr>
        <p:grpSpPr bwMode="auto">
          <a:xfrm>
            <a:off x="7983538" y="3429000"/>
            <a:ext cx="974725" cy="633413"/>
            <a:chOff x="5029" y="2160"/>
            <a:chExt cx="614" cy="399"/>
          </a:xfrm>
        </p:grpSpPr>
        <p:sp>
          <p:nvSpPr>
            <p:cNvPr id="32937"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38"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39" name="Rectangle 219"/>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40"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41"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42"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43"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44"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5"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6" name="Rectangle 226"/>
            <p:cNvSpPr>
              <a:spLocks noChangeArrowheads="1"/>
            </p:cNvSpPr>
            <p:nvPr/>
          </p:nvSpPr>
          <p:spPr bwMode="auto">
            <a:xfrm>
              <a:off x="5200" y="2390"/>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47" name="Rectangle 227"/>
            <p:cNvSpPr>
              <a:spLocks noChangeArrowheads="1"/>
            </p:cNvSpPr>
            <p:nvPr/>
          </p:nvSpPr>
          <p:spPr bwMode="auto">
            <a:xfrm>
              <a:off x="5136" y="2278"/>
              <a:ext cx="3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Hukom</a:t>
              </a:r>
            </a:p>
          </p:txBody>
        </p:sp>
        <p:sp>
          <p:nvSpPr>
            <p:cNvPr id="32948" name="Rectangle 228"/>
            <p:cNvSpPr>
              <a:spLocks noChangeArrowheads="1"/>
            </p:cNvSpPr>
            <p:nvPr/>
          </p:nvSpPr>
          <p:spPr bwMode="auto">
            <a:xfrm>
              <a:off x="5029" y="2160"/>
              <a:ext cx="4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ANARKIYA</a:t>
              </a:r>
            </a:p>
          </p:txBody>
        </p:sp>
      </p:grpSp>
      <p:sp>
        <p:nvSpPr>
          <p:cNvPr id="32881" name="Text Box 23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2882" name="Text Box 231"/>
          <p:cNvSpPr txBox="1">
            <a:spLocks noChangeArrowheads="1"/>
          </p:cNvSpPr>
          <p:nvPr/>
        </p:nvSpPr>
        <p:spPr bwMode="auto">
          <a:xfrm>
            <a:off x="8661400" y="640080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2883"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0772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32886" name="Text Box 288"/>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a:solidFill>
                  <a:schemeClr val="tx1"/>
                </a:solidFill>
              </a:rPr>
              <a:t>4</a:t>
            </a:r>
          </a:p>
        </p:txBody>
      </p:sp>
      <p:grpSp>
        <p:nvGrpSpPr>
          <p:cNvPr id="32887" name="Group 283"/>
          <p:cNvGrpSpPr>
            <a:grpSpLocks/>
          </p:cNvGrpSpPr>
          <p:nvPr/>
        </p:nvGrpSpPr>
        <p:grpSpPr bwMode="auto">
          <a:xfrm>
            <a:off x="4897438" y="1100138"/>
            <a:ext cx="3482975" cy="5106987"/>
            <a:chOff x="4897438" y="1100138"/>
            <a:chExt cx="3482974" cy="5106987"/>
          </a:xfrm>
        </p:grpSpPr>
        <p:grpSp>
          <p:nvGrpSpPr>
            <p:cNvPr id="32889" name="Group 113"/>
            <p:cNvGrpSpPr>
              <a:grpSpLocks/>
            </p:cNvGrpSpPr>
            <p:nvPr/>
          </p:nvGrpSpPr>
          <p:grpSpPr bwMode="auto">
            <a:xfrm>
              <a:off x="7348538" y="2292350"/>
              <a:ext cx="1017587" cy="1235075"/>
              <a:chOff x="1084" y="711"/>
              <a:chExt cx="2950" cy="2769"/>
            </a:xfrm>
          </p:grpSpPr>
          <p:grpSp>
            <p:nvGrpSpPr>
              <p:cNvPr id="32927" name="Group 114"/>
              <p:cNvGrpSpPr>
                <a:grpSpLocks/>
              </p:cNvGrpSpPr>
              <p:nvPr/>
            </p:nvGrpSpPr>
            <p:grpSpPr bwMode="auto">
              <a:xfrm>
                <a:off x="1084" y="711"/>
                <a:ext cx="2950" cy="2769"/>
                <a:chOff x="2707" y="548"/>
                <a:chExt cx="2950" cy="2769"/>
              </a:xfrm>
            </p:grpSpPr>
            <p:grpSp>
              <p:nvGrpSpPr>
                <p:cNvPr id="32933" name="Group 115"/>
                <p:cNvGrpSpPr>
                  <a:grpSpLocks/>
                </p:cNvGrpSpPr>
                <p:nvPr/>
              </p:nvGrpSpPr>
              <p:grpSpPr bwMode="auto">
                <a:xfrm>
                  <a:off x="3180" y="1046"/>
                  <a:ext cx="2105" cy="1421"/>
                  <a:chOff x="578" y="2316"/>
                  <a:chExt cx="2105" cy="1421"/>
                </a:xfrm>
              </p:grpSpPr>
              <p:sp>
                <p:nvSpPr>
                  <p:cNvPr id="3293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3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3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2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32890" name="Group 113"/>
            <p:cNvGrpSpPr>
              <a:grpSpLocks/>
            </p:cNvGrpSpPr>
            <p:nvPr/>
          </p:nvGrpSpPr>
          <p:grpSpPr bwMode="auto">
            <a:xfrm>
              <a:off x="4897438" y="1933575"/>
              <a:ext cx="1017587" cy="1235075"/>
              <a:chOff x="1084" y="711"/>
              <a:chExt cx="2950" cy="2769"/>
            </a:xfrm>
          </p:grpSpPr>
          <p:grpSp>
            <p:nvGrpSpPr>
              <p:cNvPr id="32917" name="Group 114"/>
              <p:cNvGrpSpPr>
                <a:grpSpLocks/>
              </p:cNvGrpSpPr>
              <p:nvPr/>
            </p:nvGrpSpPr>
            <p:grpSpPr bwMode="auto">
              <a:xfrm>
                <a:off x="1084" y="711"/>
                <a:ext cx="2950" cy="2769"/>
                <a:chOff x="2707" y="548"/>
                <a:chExt cx="2950" cy="2769"/>
              </a:xfrm>
            </p:grpSpPr>
            <p:grpSp>
              <p:nvGrpSpPr>
                <p:cNvPr id="32923" name="Group 115"/>
                <p:cNvGrpSpPr>
                  <a:grpSpLocks/>
                </p:cNvGrpSpPr>
                <p:nvPr/>
              </p:nvGrpSpPr>
              <p:grpSpPr bwMode="auto">
                <a:xfrm>
                  <a:off x="3180" y="1046"/>
                  <a:ext cx="2105" cy="1421"/>
                  <a:chOff x="578" y="2316"/>
                  <a:chExt cx="2105" cy="1421"/>
                </a:xfrm>
              </p:grpSpPr>
              <p:sp>
                <p:nvSpPr>
                  <p:cNvPr id="3292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2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2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1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32891" name="Group 113"/>
            <p:cNvGrpSpPr>
              <a:grpSpLocks/>
            </p:cNvGrpSpPr>
            <p:nvPr/>
          </p:nvGrpSpPr>
          <p:grpSpPr bwMode="auto">
            <a:xfrm>
              <a:off x="4964113" y="4972050"/>
              <a:ext cx="1017587" cy="1235075"/>
              <a:chOff x="1084" y="711"/>
              <a:chExt cx="2950" cy="2769"/>
            </a:xfrm>
          </p:grpSpPr>
          <p:grpSp>
            <p:nvGrpSpPr>
              <p:cNvPr id="32907" name="Group 114"/>
              <p:cNvGrpSpPr>
                <a:grpSpLocks/>
              </p:cNvGrpSpPr>
              <p:nvPr/>
            </p:nvGrpSpPr>
            <p:grpSpPr bwMode="auto">
              <a:xfrm>
                <a:off x="1084" y="711"/>
                <a:ext cx="2950" cy="2769"/>
                <a:chOff x="2707" y="548"/>
                <a:chExt cx="2950" cy="2769"/>
              </a:xfrm>
            </p:grpSpPr>
            <p:grpSp>
              <p:nvGrpSpPr>
                <p:cNvPr id="32913" name="Group 115"/>
                <p:cNvGrpSpPr>
                  <a:grpSpLocks/>
                </p:cNvGrpSpPr>
                <p:nvPr/>
              </p:nvGrpSpPr>
              <p:grpSpPr bwMode="auto">
                <a:xfrm>
                  <a:off x="3180" y="1046"/>
                  <a:ext cx="2105" cy="1421"/>
                  <a:chOff x="578" y="2316"/>
                  <a:chExt cx="2105" cy="1421"/>
                </a:xfrm>
              </p:grpSpPr>
              <p:sp>
                <p:nvSpPr>
                  <p:cNvPr id="3291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1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1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0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892" name="Rectangle 239"/>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AC</a:t>
              </a:r>
              <a:endParaRPr lang="en-US" sz="1800" i="1">
                <a:solidFill>
                  <a:schemeClr val="tx1"/>
                </a:solidFill>
                <a:latin typeface="Helvetica" charset="0"/>
              </a:endParaRPr>
            </a:p>
          </p:txBody>
        </p:sp>
        <p:sp>
          <p:nvSpPr>
            <p:cNvPr id="32893" name="Rectangle 252"/>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nvGrpSpPr>
            <p:cNvPr id="32894" name="Group 113"/>
            <p:cNvGrpSpPr>
              <a:grpSpLocks/>
            </p:cNvGrpSpPr>
            <p:nvPr/>
          </p:nvGrpSpPr>
          <p:grpSpPr bwMode="auto">
            <a:xfrm>
              <a:off x="7362825" y="1100138"/>
              <a:ext cx="1017587" cy="1235075"/>
              <a:chOff x="1084" y="711"/>
              <a:chExt cx="2950" cy="2769"/>
            </a:xfrm>
          </p:grpSpPr>
          <p:grpSp>
            <p:nvGrpSpPr>
              <p:cNvPr id="32897" name="Group 114"/>
              <p:cNvGrpSpPr>
                <a:grpSpLocks/>
              </p:cNvGrpSpPr>
              <p:nvPr/>
            </p:nvGrpSpPr>
            <p:grpSpPr bwMode="auto">
              <a:xfrm>
                <a:off x="1084" y="711"/>
                <a:ext cx="2950" cy="2769"/>
                <a:chOff x="2707" y="548"/>
                <a:chExt cx="2950" cy="2769"/>
              </a:xfrm>
            </p:grpSpPr>
            <p:grpSp>
              <p:nvGrpSpPr>
                <p:cNvPr id="32903" name="Group 115"/>
                <p:cNvGrpSpPr>
                  <a:grpSpLocks/>
                </p:cNvGrpSpPr>
                <p:nvPr/>
              </p:nvGrpSpPr>
              <p:grpSpPr bwMode="auto">
                <a:xfrm>
                  <a:off x="3180" y="1046"/>
                  <a:ext cx="2105" cy="1421"/>
                  <a:chOff x="578" y="2316"/>
                  <a:chExt cx="2105" cy="1421"/>
                </a:xfrm>
              </p:grpSpPr>
              <p:sp>
                <p:nvSpPr>
                  <p:cNvPr id="3290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0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0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89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9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895" name="Rectangle 252"/>
            <p:cNvSpPr>
              <a:spLocks noChangeArrowheads="1"/>
            </p:cNvSpPr>
            <p:nvPr/>
          </p:nvSpPr>
          <p:spPr bwMode="auto">
            <a:xfrm>
              <a:off x="7631113" y="2638425"/>
              <a:ext cx="418489"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BT</a:t>
              </a:r>
              <a:endParaRPr lang="en-US" sz="1800" i="1">
                <a:solidFill>
                  <a:schemeClr val="tx1"/>
                </a:solidFill>
                <a:latin typeface="Helvetica" charset="0"/>
              </a:endParaRPr>
            </a:p>
          </p:txBody>
        </p:sp>
        <p:sp>
          <p:nvSpPr>
            <p:cNvPr id="32896" name="Rectangle 252"/>
            <p:cNvSpPr>
              <a:spLocks noChangeArrowheads="1"/>
            </p:cNvSpPr>
            <p:nvPr/>
          </p:nvSpPr>
          <p:spPr bwMode="auto">
            <a:xfrm>
              <a:off x="7620000" y="1470025"/>
              <a:ext cx="42639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TD</a:t>
              </a:r>
              <a:endParaRPr lang="en-US" sz="1800" i="1">
                <a:solidFill>
                  <a:schemeClr val="tx1"/>
                </a:solidFill>
                <a:latin typeface="Helvetica" charset="0"/>
              </a:endParaRPr>
            </a:p>
          </p:txBody>
        </p:sp>
      </p:gr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Effect transition="in" filter="dissolve">
                                      <p:cBhvr>
                                        <p:cTn id="15" dur="500"/>
                                        <p:tgtEl>
                                          <p:spTgt spid="565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565460"/>
                                        </p:tgtEl>
                                        <p:attrNameLst>
                                          <p:attrName>style.visibility</p:attrName>
                                        </p:attrNameLst>
                                      </p:cBhvr>
                                      <p:to>
                                        <p:strVal val="visible"/>
                                      </p:to>
                                    </p:set>
                                    <p:anim calcmode="lin" valueType="num">
                                      <p:cBhvr>
                                        <p:cTn id="20" dur="500" fill="hold"/>
                                        <p:tgtEl>
                                          <p:spTgt spid="565460"/>
                                        </p:tgtEl>
                                        <p:attrNameLst>
                                          <p:attrName>ppt_w</p:attrName>
                                        </p:attrNameLst>
                                      </p:cBhvr>
                                      <p:tavLst>
                                        <p:tav tm="0">
                                          <p:val>
                                            <p:fltVal val="0"/>
                                          </p:val>
                                        </p:tav>
                                        <p:tav tm="100000">
                                          <p:val>
                                            <p:strVal val="#ppt_w"/>
                                          </p:val>
                                        </p:tav>
                                      </p:tavLst>
                                    </p:anim>
                                    <p:anim calcmode="lin" valueType="num">
                                      <p:cBhvr>
                                        <p:cTn id="21" dur="500" fill="hold"/>
                                        <p:tgtEl>
                                          <p:spTgt spid="565460"/>
                                        </p:tgtEl>
                                        <p:attrNameLst>
                                          <p:attrName>ppt_h</p:attrName>
                                        </p:attrNameLst>
                                      </p:cBhvr>
                                      <p:tavLst>
                                        <p:tav tm="0">
                                          <p:val>
                                            <p:fltVal val="0"/>
                                          </p:val>
                                        </p:tav>
                                        <p:tav tm="100000">
                                          <p:val>
                                            <p:strVal val="#ppt_h"/>
                                          </p:val>
                                        </p:tav>
                                      </p:tavLst>
                                    </p:anim>
                                    <p:anim calcmode="lin" valueType="num">
                                      <p:cBhvr>
                                        <p:cTn id="22" dur="500" fill="hold"/>
                                        <p:tgtEl>
                                          <p:spTgt spid="565460"/>
                                        </p:tgtEl>
                                        <p:attrNameLst>
                                          <p:attrName>ppt_x</p:attrName>
                                        </p:attrNameLst>
                                      </p:cBhvr>
                                      <p:tavLst>
                                        <p:tav tm="0">
                                          <p:val>
                                            <p:fltVal val="0.5"/>
                                          </p:val>
                                        </p:tav>
                                        <p:tav tm="100000">
                                          <p:val>
                                            <p:strVal val="#ppt_x"/>
                                          </p:val>
                                        </p:tav>
                                      </p:tavLst>
                                    </p:anim>
                                    <p:anim calcmode="lin" valueType="num">
                                      <p:cBhvr>
                                        <p:cTn id="23"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565535"/>
                                        </p:tgtEl>
                                        <p:attrNameLst>
                                          <p:attrName>style.visibility</p:attrName>
                                        </p:attrNameLst>
                                      </p:cBhvr>
                                      <p:to>
                                        <p:strVal val="visible"/>
                                      </p:to>
                                    </p:set>
                                    <p:anim calcmode="lin" valueType="num">
                                      <p:cBhvr>
                                        <p:cTn id="28" dur="500" fill="hold"/>
                                        <p:tgtEl>
                                          <p:spTgt spid="565535"/>
                                        </p:tgtEl>
                                        <p:attrNameLst>
                                          <p:attrName>ppt_w</p:attrName>
                                        </p:attrNameLst>
                                      </p:cBhvr>
                                      <p:tavLst>
                                        <p:tav tm="0">
                                          <p:val>
                                            <p:fltVal val="0"/>
                                          </p:val>
                                        </p:tav>
                                        <p:tav tm="100000">
                                          <p:val>
                                            <p:strVal val="#ppt_w"/>
                                          </p:val>
                                        </p:tav>
                                      </p:tavLst>
                                    </p:anim>
                                    <p:anim calcmode="lin" valueType="num">
                                      <p:cBhvr>
                                        <p:cTn id="29" dur="500" fill="hold"/>
                                        <p:tgtEl>
                                          <p:spTgt spid="565535"/>
                                        </p:tgtEl>
                                        <p:attrNameLst>
                                          <p:attrName>ppt_h</p:attrName>
                                        </p:attrNameLst>
                                      </p:cBhvr>
                                      <p:tavLst>
                                        <p:tav tm="0">
                                          <p:val>
                                            <p:fltVal val="0"/>
                                          </p:val>
                                        </p:tav>
                                        <p:tav tm="100000">
                                          <p:val>
                                            <p:strVal val="#ppt_h"/>
                                          </p:val>
                                        </p:tav>
                                      </p:tavLst>
                                    </p:anim>
                                    <p:anim calcmode="lin" valueType="num">
                                      <p:cBhvr>
                                        <p:cTn id="30" dur="500" fill="hold"/>
                                        <p:tgtEl>
                                          <p:spTgt spid="565535"/>
                                        </p:tgtEl>
                                        <p:attrNameLst>
                                          <p:attrName>ppt_x</p:attrName>
                                        </p:attrNameLst>
                                      </p:cBhvr>
                                      <p:tavLst>
                                        <p:tav tm="0">
                                          <p:val>
                                            <p:fltVal val="0.5"/>
                                          </p:val>
                                        </p:tav>
                                        <p:tav tm="100000">
                                          <p:val>
                                            <p:strVal val="#ppt_x"/>
                                          </p:val>
                                        </p:tav>
                                      </p:tavLst>
                                    </p:anim>
                                    <p:anim calcmode="lin" valueType="num">
                                      <p:cBhvr>
                                        <p:cTn id="31"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9" grpId="0" animBg="1"/>
      <p:bldP spid="565460" grpId="0" animBg="1"/>
      <p:bldP spid="565535" grpId="0" animBg="1"/>
      <p:bldP spid="5654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481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rPr>
              <a:t>PAGTATANTIYA NG PETSA:</a:t>
            </a:r>
          </a:p>
          <a:p>
            <a:pPr algn="ctr">
              <a:defRPr/>
            </a:pPr>
            <a:endParaRPr lang="en-US" sz="3600" b="1">
              <a:solidFill>
                <a:srgbClr val="FAFD00"/>
              </a:solidFill>
              <a:latin typeface="Times" charset="0"/>
            </a:endParaRPr>
          </a:p>
          <a:p>
            <a:pPr>
              <a:defRPr/>
            </a:pPr>
            <a:r>
              <a:rPr lang="en-US" sz="3600" b="1">
                <a:solidFill>
                  <a:srgbClr val="FAFD00"/>
                </a:solidFill>
                <a:latin typeface="Times" charset="0"/>
              </a:rPr>
              <a:t>ABRAHAM-JOSE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en-US" sz="3600" b="1">
                <a:solidFill>
                  <a:srgbClr val="FAFD00"/>
                </a:solidFill>
                <a:latin typeface="Times" charset="0"/>
              </a:rPr>
              <a:t>MOISES-JOSUE	  		1500 B.C.</a:t>
            </a:r>
          </a:p>
          <a:p>
            <a:pPr>
              <a:defRPr/>
            </a:pPr>
            <a:endParaRPr lang="en-US" sz="3600" b="1">
              <a:solidFill>
                <a:srgbClr val="FAFD00"/>
              </a:solidFill>
              <a:latin typeface="Times" charset="0"/>
            </a:endParaRPr>
          </a:p>
          <a:p>
            <a:pPr>
              <a:defRPr/>
            </a:pPr>
            <a:r>
              <a:rPr lang="en-US" sz="3600" b="1">
                <a:solidFill>
                  <a:schemeClr val="hlink"/>
                </a:solidFill>
                <a:latin typeface="Times" charset="0"/>
              </a:rPr>
              <a:t>ANARKIYA-MAHARLIKA1000 B.C.</a:t>
            </a:r>
            <a:endParaRPr lang="en-US" sz="3600" b="1">
              <a:solidFill>
                <a:srgbClr val="FAFD00"/>
              </a:solidFill>
              <a:latin typeface="Times" charset="0"/>
            </a:endParaRPr>
          </a:p>
          <a:p>
            <a:pPr>
              <a:defRPr/>
            </a:pPr>
            <a:endParaRPr lang="en-US" sz="3600" b="1">
              <a:solidFill>
                <a:srgbClr val="FAFD00"/>
              </a:solidFill>
              <a:latin typeface="Times" charset="0"/>
            </a:endParaRPr>
          </a:p>
          <a:p>
            <a:pPr>
              <a:defRPr/>
            </a:pP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3482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68300" y="4032250"/>
            <a:ext cx="8394700" cy="1069975"/>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sp>
        <p:nvSpPr>
          <p:cNvPr id="34822" name="Text Box 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0772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16</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dissolve">
                                      <p:cBhvr>
                                        <p:cTn id="7" dur="500"/>
                                        <p:tgtEl>
                                          <p:spTgt spid="444420"/>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313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6866" name="Freeform 18"/>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3395" name="AutoShape 3"/>
          <p:cNvSpPr>
            <a:spLocks noChangeArrowheads="1"/>
          </p:cNvSpPr>
          <p:nvPr/>
        </p:nvSpPr>
        <p:spPr bwMode="auto">
          <a:xfrm rot="-1440000">
            <a:off x="2671763" y="34210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36868"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9:1-2 Hari 25:21</a:t>
            </a:r>
          </a:p>
        </p:txBody>
      </p:sp>
      <p:sp>
        <p:nvSpPr>
          <p:cNvPr id="36870" name="Text Box 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17</a:t>
            </a:r>
          </a:p>
        </p:txBody>
      </p:sp>
      <p:sp>
        <p:nvSpPr>
          <p:cNvPr id="36872" name="Text Box 1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6873" name="Text Box 12"/>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443405" name="Rectangle 13"/>
          <p:cNvSpPr>
            <a:spLocks noChangeArrowheads="1"/>
          </p:cNvSpPr>
          <p:nvPr/>
        </p:nvSpPr>
        <p:spPr bwMode="auto">
          <a:xfrm>
            <a:off x="7553325" y="6532563"/>
            <a:ext cx="717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6876" name="Freeform 16"/>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charset="0"/>
                <a:ea typeface="+mn-ea"/>
                <a:cs typeface="+mn-cs"/>
              </a:rPr>
              <a:t>A</a:t>
            </a:r>
            <a:r>
              <a:rPr lang="en-US" sz="3600">
                <a:solidFill>
                  <a:srgbClr val="51DC00"/>
                </a:solidFill>
                <a:latin typeface="Times" charset="0"/>
                <a:ea typeface="+mn-ea"/>
                <a:cs typeface="+mn-cs"/>
              </a:rPr>
              <a:t> </a:t>
            </a:r>
            <a:r>
              <a:rPr lang="en-US" sz="5400">
                <a:solidFill>
                  <a:srgbClr val="1CFF23"/>
                </a:solidFill>
                <a:latin typeface="Times" charset="0"/>
                <a:ea typeface="+mn-ea"/>
                <a:cs typeface="+mn-cs"/>
              </a:rPr>
              <a:t>M</a:t>
            </a:r>
            <a:r>
              <a:rPr lang="en-US" sz="3600">
                <a:solidFill>
                  <a:schemeClr val="tx2"/>
                </a:solidFill>
                <a:latin typeface="Times" charset="0"/>
                <a:ea typeface="+mn-ea"/>
                <a:cs typeface="+mn-cs"/>
              </a:rPr>
              <a:t> P</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charset="0"/>
                <a:ea typeface="+mn-ea"/>
                <a:cs typeface="+mn-cs"/>
              </a:rPr>
              <a:t>ER</a:t>
            </a:r>
          </a:p>
        </p:txBody>
      </p:sp>
      <p:sp>
        <p:nvSpPr>
          <p:cNvPr id="38920"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38922"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SG</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MS</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0"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PAGHAHANDA</a:t>
            </a:r>
          </a:p>
          <a:p>
            <a:pPr>
              <a:defRPr/>
            </a:pPr>
            <a:r>
              <a:rPr lang="en-US" sz="2400" b="1">
                <a:solidFill>
                  <a:schemeClr val="tx2"/>
                </a:solidFill>
                <a:latin typeface="Times" charset="0"/>
                <a:ea typeface="+mn-ea"/>
                <a:cs typeface="+mn-cs"/>
              </a:rPr>
              <a:t>        NG                                    </a:t>
            </a:r>
          </a:p>
          <a:p>
            <a:pPr>
              <a:defRPr/>
            </a:pPr>
            <a:r>
              <a:rPr lang="en-US" sz="2400" b="1">
                <a:solidFill>
                  <a:schemeClr val="tx2"/>
                </a:solidFill>
                <a:latin typeface="Times" charset="0"/>
                <a:ea typeface="+mn-ea"/>
                <a:cs typeface="+mn-cs"/>
              </a:rPr>
              <a:t>   ENTABLADO</a:t>
            </a:r>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DS</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38938"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44547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C</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44548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MS</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4548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5"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8948" name="Freeform 46"/>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8" name="Freeform 4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9" name="Freeform 4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0" name="Freeform 5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8953" name="Text Box 5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3895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5"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3896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62"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3896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8966" name="Text Box 5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35083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i="1" u="sng">
                <a:solidFill>
                  <a:srgbClr val="FFF814"/>
                </a:solidFill>
                <a:ea typeface="+mn-ea"/>
                <a:cs typeface="+mn-cs"/>
              </a:rPr>
              <a:t>NAGKAKAISA</a:t>
            </a:r>
            <a:r>
              <a:rPr lang="en-US" b="1">
                <a:solidFill>
                  <a:srgbClr val="FFF814"/>
                </a:solidFill>
                <a:ea typeface="+mn-ea"/>
                <a:cs typeface="+mn-cs"/>
              </a:rPr>
              <a:t>    Ang Israel ay naging  internasyunal na kapangyarihan na may malawak na kayamanan at inpluwensiya!</a:t>
            </a:r>
          </a:p>
        </p:txBody>
      </p:sp>
      <p:sp>
        <p:nvSpPr>
          <p:cNvPr id="445502" name="Rectangle 62"/>
          <p:cNvSpPr>
            <a:spLocks noChangeArrowheads="1"/>
          </p:cNvSpPr>
          <p:nvPr/>
        </p:nvSpPr>
        <p:spPr bwMode="auto">
          <a:xfrm>
            <a:off x="80803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18</a:t>
            </a:r>
          </a:p>
        </p:txBody>
      </p:sp>
      <p:sp>
        <p:nvSpPr>
          <p:cNvPr id="38969" name="Text Box 63"/>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8970" name="Text Box 64"/>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dissolve">
                                      <p:cBhvr>
                                        <p:cTn id="20" dur="5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096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096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0964" name="Rectangle 5"/>
          <p:cNvSpPr>
            <a:spLocks noChangeArrowheads="1"/>
          </p:cNvSpPr>
          <p:nvPr/>
        </p:nvSpPr>
        <p:spPr bwMode="auto">
          <a:xfrm>
            <a:off x="3059113" y="879475"/>
            <a:ext cx="25606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MAHARLIKA</a:t>
            </a:r>
            <a:endParaRPr lang="en-US" sz="2400" b="1">
              <a:solidFill>
                <a:schemeClr val="accent2"/>
              </a:solidFill>
              <a:latin typeface="Times" charset="0"/>
            </a:endParaRPr>
          </a:p>
        </p:txBody>
      </p:sp>
      <p:sp>
        <p:nvSpPr>
          <p:cNvPr id="409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6471" name="Rectangle 7"/>
          <p:cNvSpPr>
            <a:spLocks noChangeArrowheads="1"/>
          </p:cNvSpPr>
          <p:nvPr/>
        </p:nvSpPr>
        <p:spPr bwMode="auto">
          <a:xfrm>
            <a:off x="4786313" y="852488"/>
            <a:ext cx="2165350"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cs typeface="+mn-cs"/>
              </a:rPr>
              <a:t>ca. 1000 B.C.</a:t>
            </a:r>
          </a:p>
        </p:txBody>
      </p:sp>
      <p:sp>
        <p:nvSpPr>
          <p:cNvPr id="4096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8"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9"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0"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7"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8"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79"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0"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1"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2"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0" name="Rectangle 2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46491" name="Line 2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0985" name="Group 28"/>
          <p:cNvGrpSpPr>
            <a:grpSpLocks/>
          </p:cNvGrpSpPr>
          <p:nvPr/>
        </p:nvGrpSpPr>
        <p:grpSpPr bwMode="auto">
          <a:xfrm>
            <a:off x="309563" y="1981200"/>
            <a:ext cx="3040062" cy="4221163"/>
            <a:chOff x="195" y="1248"/>
            <a:chExt cx="1915" cy="2659"/>
          </a:xfrm>
        </p:grpSpPr>
        <p:sp>
          <p:nvSpPr>
            <p:cNvPr id="446493" name="Rectangle 29"/>
            <p:cNvSpPr>
              <a:spLocks noChangeArrowheads="1"/>
            </p:cNvSpPr>
            <p:nvPr/>
          </p:nvSpPr>
          <p:spPr bwMode="auto">
            <a:xfrm>
              <a:off x="816" y="2709"/>
              <a:ext cx="1164" cy="63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4" name="Oval 30"/>
            <p:cNvSpPr>
              <a:spLocks noChangeArrowheads="1"/>
            </p:cNvSpPr>
            <p:nvPr/>
          </p:nvSpPr>
          <p:spPr bwMode="auto">
            <a:xfrm>
              <a:off x="622" y="2895"/>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5" name="Rectangle 31"/>
            <p:cNvSpPr>
              <a:spLocks noChangeArrowheads="1"/>
            </p:cNvSpPr>
            <p:nvPr/>
          </p:nvSpPr>
          <p:spPr bwMode="auto">
            <a:xfrm>
              <a:off x="195" y="1248"/>
              <a:ext cx="1915"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a:solidFill>
                    <a:srgbClr val="FAFD00"/>
                  </a:solidFill>
                  <a:latin typeface="Times" charset="0"/>
                  <a:ea typeface="+mn-ea"/>
                  <a:cs typeface="+mn-cs"/>
                </a:rPr>
                <a:t>Ang</a:t>
              </a:r>
              <a:r>
                <a:rPr lang="en-US" sz="3200">
                  <a:solidFill>
                    <a:schemeClr val="tx2"/>
                  </a:solidFill>
                  <a:latin typeface="Times" charset="0"/>
                  <a:ea typeface="+mn-ea"/>
                  <a:cs typeface="+mn-cs"/>
                </a:rPr>
                <a:t> </a:t>
              </a:r>
              <a:r>
                <a:rPr lang="en-US" sz="3200" b="1" i="1">
                  <a:solidFill>
                    <a:srgbClr val="1CFF23"/>
                  </a:solidFill>
                  <a:latin typeface="Times" charset="0"/>
                  <a:ea typeface="+mn-ea"/>
                  <a:cs typeface="+mn-cs"/>
                </a:rPr>
                <a:t>IKALAWA</a:t>
              </a:r>
              <a:r>
                <a:rPr lang="en-US" sz="3200">
                  <a:solidFill>
                    <a:schemeClr val="tx2"/>
                  </a:solidFill>
                  <a:latin typeface="Times" charset="0"/>
                  <a:ea typeface="+mn-ea"/>
                  <a:cs typeface="+mn-cs"/>
                </a:rPr>
                <a:t>  </a:t>
              </a:r>
            </a:p>
            <a:p>
              <a:pPr algn="ctr">
                <a:defRPr/>
              </a:pPr>
              <a:r>
                <a:rPr lang="en-US" sz="3200">
                  <a:solidFill>
                    <a:srgbClr val="FAFD00"/>
                  </a:solidFill>
                  <a:latin typeface="Times" charset="0"/>
                  <a:ea typeface="+mn-ea"/>
                  <a:cs typeface="+mn-cs"/>
                </a:rPr>
                <a:t>sa</a:t>
              </a:r>
              <a:endParaRPr lang="en-US" sz="3200">
                <a:solidFill>
                  <a:schemeClr val="tx2"/>
                </a:solidFill>
                <a:latin typeface="Times" charset="0"/>
                <a:ea typeface="+mn-ea"/>
                <a:cs typeface="+mn-cs"/>
              </a:endParaRPr>
            </a:p>
            <a:p>
              <a:pPr algn="ctr">
                <a:defRPr/>
              </a:pPr>
              <a:r>
                <a:rPr lang="en-US" sz="3200" b="1">
                  <a:solidFill>
                    <a:srgbClr val="1CFF23"/>
                  </a:solidFill>
                  <a:latin typeface="Times" charset="0"/>
                  <a:ea typeface="+mn-ea"/>
                  <a:cs typeface="+mn-cs"/>
                </a:rPr>
                <a:t>TATLONG </a:t>
              </a:r>
            </a:p>
            <a:p>
              <a:pPr algn="ctr">
                <a:defRPr/>
              </a:pPr>
              <a:r>
                <a:rPr lang="en-US" sz="3200" b="1">
                  <a:solidFill>
                    <a:srgbClr val="1CFF23"/>
                  </a:solidFill>
                  <a:latin typeface="Times" charset="0"/>
                  <a:ea typeface="+mn-ea"/>
                  <a:cs typeface="+mn-cs"/>
                </a:rPr>
                <a:t>LIPUNAN</a:t>
              </a:r>
              <a:endParaRPr lang="en-US" sz="3200">
                <a:solidFill>
                  <a:schemeClr val="tx2"/>
                </a:solidFill>
                <a:latin typeface="Times" charset="0"/>
                <a:ea typeface="+mn-ea"/>
                <a:cs typeface="+mn-cs"/>
              </a:endParaRPr>
            </a:p>
            <a:p>
              <a:pPr algn="ctr">
                <a:defRPr/>
              </a:pPr>
              <a:r>
                <a:rPr lang="en-US" sz="3200">
                  <a:solidFill>
                    <a:schemeClr val="tx2"/>
                  </a:solidFill>
                  <a:latin typeface="Times" charset="0"/>
                  <a:ea typeface="+mn-ea"/>
                  <a:cs typeface="+mn-cs"/>
                </a:rPr>
                <a:t>ay:</a:t>
              </a:r>
            </a:p>
          </p:txBody>
        </p:sp>
        <p:sp>
          <p:nvSpPr>
            <p:cNvPr id="446496" name="Freeform 32"/>
            <p:cNvSpPr>
              <a:spLocks/>
            </p:cNvSpPr>
            <p:nvPr/>
          </p:nvSpPr>
          <p:spPr bwMode="auto">
            <a:xfrm>
              <a:off x="1135" y="2843"/>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46497" name="Rectangle 33"/>
            <p:cNvSpPr>
              <a:spLocks noChangeArrowheads="1"/>
            </p:cNvSpPr>
            <p:nvPr/>
          </p:nvSpPr>
          <p:spPr bwMode="auto">
            <a:xfrm>
              <a:off x="796" y="2897"/>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rgbClr val="FAFD00"/>
                  </a:solidFill>
                  <a:latin typeface="Times" charset="0"/>
                </a:rPr>
                <a:t>A</a:t>
              </a:r>
              <a:r>
                <a:rPr lang="en-US" sz="3600">
                  <a:solidFill>
                    <a:schemeClr val="tx2"/>
                  </a:solidFill>
                  <a:latin typeface="Times" charset="0"/>
                </a:rPr>
                <a:t> </a:t>
              </a:r>
              <a:r>
                <a:rPr lang="en-US" sz="6000">
                  <a:solidFill>
                    <a:srgbClr val="51DC00"/>
                  </a:solidFill>
                  <a:latin typeface="Times" charset="0"/>
                </a:rPr>
                <a:t>M</a:t>
              </a:r>
              <a:r>
                <a:rPr lang="en-US" sz="3600">
                  <a:solidFill>
                    <a:schemeClr val="tx2"/>
                  </a:solidFill>
                  <a:latin typeface="Times" charset="0"/>
                </a:rPr>
                <a:t> P</a:t>
              </a:r>
              <a:endParaRPr lang="en-US" sz="3600">
                <a:solidFill>
                  <a:srgbClr val="FAFD00"/>
                </a:solidFill>
                <a:latin typeface="Times" charset="0"/>
              </a:endParaRPr>
            </a:p>
          </p:txBody>
        </p:sp>
      </p:grpSp>
      <p:sp>
        <p:nvSpPr>
          <p:cNvPr id="40986" name="Text Box 6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446531" name="Text Box 67"/>
          <p:cNvSpPr txBox="1">
            <a:spLocks noChangeArrowheads="1"/>
          </p:cNvSpPr>
          <p:nvPr/>
        </p:nvSpPr>
        <p:spPr bwMode="auto">
          <a:xfrm>
            <a:off x="1765300" y="-12700"/>
            <a:ext cx="1993900" cy="37465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9:1</a:t>
            </a:r>
          </a:p>
        </p:txBody>
      </p:sp>
      <p:grpSp>
        <p:nvGrpSpPr>
          <p:cNvPr id="40988" name="Group 86"/>
          <p:cNvGrpSpPr>
            <a:grpSpLocks/>
          </p:cNvGrpSpPr>
          <p:nvPr/>
        </p:nvGrpSpPr>
        <p:grpSpPr bwMode="auto">
          <a:xfrm>
            <a:off x="8018463" y="3436938"/>
            <a:ext cx="981075" cy="1843087"/>
            <a:chOff x="5051" y="2165"/>
            <a:chExt cx="618" cy="1161"/>
          </a:xfrm>
        </p:grpSpPr>
        <p:sp>
          <p:nvSpPr>
            <p:cNvPr id="41016"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7"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018"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019"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0"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21"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22"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3"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4"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5"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6"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7"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8"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9"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0"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1"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2" name="Rectangle 8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40989" name="Text Box 10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19</a:t>
            </a:r>
          </a:p>
        </p:txBody>
      </p:sp>
      <p:sp>
        <p:nvSpPr>
          <p:cNvPr id="40991" name="Text Box 10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0993" name="Text Box 177"/>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grpSp>
        <p:nvGrpSpPr>
          <p:cNvPr id="40994" name="Group 113"/>
          <p:cNvGrpSpPr>
            <a:grpSpLocks/>
          </p:cNvGrpSpPr>
          <p:nvPr/>
        </p:nvGrpSpPr>
        <p:grpSpPr bwMode="auto">
          <a:xfrm>
            <a:off x="6083300" y="1136650"/>
            <a:ext cx="1289050" cy="1435100"/>
            <a:chOff x="1084" y="711"/>
            <a:chExt cx="2950" cy="2769"/>
          </a:xfrm>
        </p:grpSpPr>
        <p:grpSp>
          <p:nvGrpSpPr>
            <p:cNvPr id="41006" name="Group 114"/>
            <p:cNvGrpSpPr>
              <a:grpSpLocks/>
            </p:cNvGrpSpPr>
            <p:nvPr/>
          </p:nvGrpSpPr>
          <p:grpSpPr bwMode="auto">
            <a:xfrm>
              <a:off x="1084" y="711"/>
              <a:ext cx="2950" cy="2769"/>
              <a:chOff x="2707" y="548"/>
              <a:chExt cx="2950" cy="2769"/>
            </a:xfrm>
          </p:grpSpPr>
          <p:grpSp>
            <p:nvGrpSpPr>
              <p:cNvPr id="41012" name="Group 115"/>
              <p:cNvGrpSpPr>
                <a:grpSpLocks/>
              </p:cNvGrpSpPr>
              <p:nvPr/>
            </p:nvGrpSpPr>
            <p:grpSpPr bwMode="auto">
              <a:xfrm>
                <a:off x="3180" y="1046"/>
                <a:ext cx="2105" cy="1421"/>
                <a:chOff x="578" y="2316"/>
                <a:chExt cx="2105" cy="1421"/>
              </a:xfrm>
            </p:grpSpPr>
            <p:sp>
              <p:nvSpPr>
                <p:cNvPr id="41014"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15"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13"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007"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8"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9"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0"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1"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0995" name="Group 113"/>
          <p:cNvGrpSpPr>
            <a:grpSpLocks/>
          </p:cNvGrpSpPr>
          <p:nvPr/>
        </p:nvGrpSpPr>
        <p:grpSpPr bwMode="auto">
          <a:xfrm>
            <a:off x="6083300" y="3154363"/>
            <a:ext cx="1289050" cy="1435100"/>
            <a:chOff x="1084" y="711"/>
            <a:chExt cx="2950" cy="2769"/>
          </a:xfrm>
        </p:grpSpPr>
        <p:grpSp>
          <p:nvGrpSpPr>
            <p:cNvPr id="40996" name="Group 114"/>
            <p:cNvGrpSpPr>
              <a:grpSpLocks/>
            </p:cNvGrpSpPr>
            <p:nvPr/>
          </p:nvGrpSpPr>
          <p:grpSpPr bwMode="auto">
            <a:xfrm>
              <a:off x="1084" y="711"/>
              <a:ext cx="2950" cy="2769"/>
              <a:chOff x="2707" y="548"/>
              <a:chExt cx="2950" cy="2769"/>
            </a:xfrm>
          </p:grpSpPr>
          <p:grpSp>
            <p:nvGrpSpPr>
              <p:cNvPr id="41002" name="Group 115"/>
              <p:cNvGrpSpPr>
                <a:grpSpLocks/>
              </p:cNvGrpSpPr>
              <p:nvPr/>
            </p:nvGrpSpPr>
            <p:grpSpPr bwMode="auto">
              <a:xfrm>
                <a:off x="3180" y="1046"/>
                <a:ext cx="2105" cy="1421"/>
                <a:chOff x="578" y="2316"/>
                <a:chExt cx="2105" cy="1421"/>
              </a:xfrm>
            </p:grpSpPr>
            <p:sp>
              <p:nvSpPr>
                <p:cNvPr id="41004"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05"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03"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0997"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8"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9"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0"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1"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6"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6147"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1282" name="Line 6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1283" name="Rectangle 67"/>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50" name="Text Box 221"/>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sz="1400" b="1" smtClean="0">
                <a:solidFill>
                  <a:schemeClr val="tx1"/>
                </a:solidFill>
              </a:rPr>
              <a:t>Josue 14:5; 24:29; Hukom 17:6</a:t>
            </a:r>
            <a:endParaRPr lang="en-US" sz="1400" b="1" u="sng" smtClean="0">
              <a:solidFill>
                <a:srgbClr val="000000"/>
              </a:solidFill>
              <a:latin typeface="Geneva" charset="0"/>
            </a:endParaRPr>
          </a:p>
        </p:txBody>
      </p:sp>
      <p:sp>
        <p:nvSpPr>
          <p:cNvPr id="6152" name="Text Box 22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53" name="Text Box 225"/>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521442" name="Rectangle 226"/>
          <p:cNvSpPr>
            <a:spLocks noChangeArrowheads="1"/>
          </p:cNvSpPr>
          <p:nvPr/>
        </p:nvSpPr>
        <p:spPr bwMode="auto">
          <a:xfrm>
            <a:off x="8093075"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609600" y="1597025"/>
            <a:ext cx="8191500" cy="485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4800" b="1" smtClean="0">
                <a:solidFill>
                  <a:srgbClr val="FFFF00"/>
                </a:solidFill>
              </a:rPr>
              <a:t>Ang Lupain ay nasakop.</a:t>
            </a:r>
          </a:p>
          <a:p>
            <a:pPr algn="ctr">
              <a:spcBef>
                <a:spcPct val="50000"/>
              </a:spcBef>
              <a:defRPr/>
            </a:pPr>
            <a:r>
              <a:rPr lang="en-US" sz="4800" b="1" smtClean="0">
                <a:solidFill>
                  <a:srgbClr val="FFFF00"/>
                </a:solidFill>
              </a:rPr>
              <a:t>Ang Lupain ay nahati.</a:t>
            </a:r>
          </a:p>
          <a:p>
            <a:pPr algn="ctr">
              <a:spcBef>
                <a:spcPct val="50000"/>
              </a:spcBef>
              <a:defRPr/>
            </a:pPr>
            <a:r>
              <a:rPr lang="en-US" sz="4800" b="1" smtClean="0">
                <a:solidFill>
                  <a:srgbClr val="FFFF00"/>
                </a:solidFill>
              </a:rPr>
              <a:t>Si Josue ay namatay.</a:t>
            </a:r>
          </a:p>
          <a:p>
            <a:pPr algn="ctr">
              <a:spcBef>
                <a:spcPct val="50000"/>
              </a:spcBef>
              <a:defRPr/>
            </a:pPr>
            <a:r>
              <a:rPr lang="en-US" sz="4800" b="1" i="1" u="sng" smtClean="0">
                <a:solidFill>
                  <a:srgbClr val="25F7FA"/>
                </a:solidFill>
              </a:rPr>
              <a:t>Walang dakilang lider sa bansa!</a:t>
            </a:r>
            <a:endParaRPr lang="en-US" sz="4800" b="1" smtClean="0">
              <a:solidFill>
                <a:srgbClr val="FFFF00"/>
              </a:solidFill>
            </a:endParaRPr>
          </a:p>
        </p:txBody>
      </p:sp>
      <p:sp>
        <p:nvSpPr>
          <p:cNvPr id="521435" name="Text Box 219"/>
          <p:cNvSpPr txBox="1">
            <a:spLocks noChangeArrowheads="1"/>
          </p:cNvSpPr>
          <p:nvPr/>
        </p:nvSpPr>
        <p:spPr bwMode="auto">
          <a:xfrm>
            <a:off x="663575" y="592138"/>
            <a:ext cx="7810500" cy="831850"/>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4800" b="1" smtClean="0">
                <a:solidFill>
                  <a:srgbClr val="0831AD"/>
                </a:solidFill>
              </a:rPr>
              <a:t>Pagpapalit senaryo...</a:t>
            </a:r>
            <a:endParaRPr lang="en-US" sz="4800" b="1" smtClean="0">
              <a:solidFill>
                <a:srgbClr val="FFFF00"/>
              </a:solidFill>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3011" name="Rectangle 5"/>
          <p:cNvSpPr>
            <a:spLocks noChangeArrowheads="1"/>
          </p:cNvSpPr>
          <p:nvPr/>
        </p:nvSpPr>
        <p:spPr bwMode="auto">
          <a:xfrm>
            <a:off x="3059113" y="879475"/>
            <a:ext cx="25606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MAHARLIKA</a:t>
            </a:r>
            <a:endParaRPr lang="en-US" sz="2400" b="1">
              <a:solidFill>
                <a:schemeClr val="accent2"/>
              </a:solidFill>
              <a:latin typeface="Times" charset="0"/>
            </a:endParaRPr>
          </a:p>
        </p:txBody>
      </p:sp>
      <p:sp>
        <p:nvSpPr>
          <p:cNvPr id="4301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3"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3014" name="Group 8"/>
          <p:cNvGrpSpPr>
            <a:grpSpLocks/>
          </p:cNvGrpSpPr>
          <p:nvPr/>
        </p:nvGrpSpPr>
        <p:grpSpPr bwMode="auto">
          <a:xfrm>
            <a:off x="901700" y="2603500"/>
            <a:ext cx="2201863" cy="1765300"/>
            <a:chOff x="568" y="1640"/>
            <a:chExt cx="1387" cy="1112"/>
          </a:xfrm>
        </p:grpSpPr>
        <p:grpSp>
          <p:nvGrpSpPr>
            <p:cNvPr id="43087"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90"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3091"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P</a:t>
              </a:r>
            </a:p>
          </p:txBody>
        </p:sp>
      </p:grpSp>
      <p:sp>
        <p:nvSpPr>
          <p:cNvPr id="4301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1"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22"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0086" name="Rectangle 2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600087" name="Line 2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088" name="Rectangle 24"/>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cs typeface="+mn-cs"/>
              </a:rPr>
              <a:t>ca. 1000 B.C.</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15:1; 2 Sam. 2:4; 1 Hari 1:43</a:t>
            </a:r>
          </a:p>
        </p:txBody>
      </p:sp>
      <p:grpSp>
        <p:nvGrpSpPr>
          <p:cNvPr id="43027" name="Group 26"/>
          <p:cNvGrpSpPr>
            <a:grpSpLocks/>
          </p:cNvGrpSpPr>
          <p:nvPr/>
        </p:nvGrpSpPr>
        <p:grpSpPr bwMode="auto">
          <a:xfrm>
            <a:off x="8018463" y="3436938"/>
            <a:ext cx="981075" cy="1843087"/>
            <a:chOff x="5051" y="2165"/>
            <a:chExt cx="618" cy="1161"/>
          </a:xfrm>
        </p:grpSpPr>
        <p:grpSp>
          <p:nvGrpSpPr>
            <p:cNvPr id="43068" name="Group 27"/>
            <p:cNvGrpSpPr>
              <a:grpSpLocks/>
            </p:cNvGrpSpPr>
            <p:nvPr/>
          </p:nvGrpSpPr>
          <p:grpSpPr bwMode="auto">
            <a:xfrm>
              <a:off x="5051" y="2165"/>
              <a:ext cx="618" cy="1161"/>
              <a:chOff x="5051" y="2165"/>
              <a:chExt cx="618" cy="1161"/>
            </a:xfrm>
          </p:grpSpPr>
          <p:sp>
            <p:nvSpPr>
              <p:cNvPr id="43070"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71"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72"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73"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4"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75"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76"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7"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8"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9"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0"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1"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2"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3"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4"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5"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6" name="Rectangle 4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43069" name="Rectangle 4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3028" name="Text Box 4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3029" name="Text Box 4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20</a:t>
            </a:r>
          </a:p>
        </p:txBody>
      </p:sp>
      <p:sp>
        <p:nvSpPr>
          <p:cNvPr id="43031" name="Text Box 4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3032"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3"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4"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5"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6"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7"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177" name="Rectangle 113"/>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ea typeface="+mn-ea"/>
              <a:cs typeface="+mn-cs"/>
            </a:endParaRPr>
          </a:p>
        </p:txBody>
      </p:sp>
      <p:sp>
        <p:nvSpPr>
          <p:cNvPr id="600192" name="Text Box 128"/>
          <p:cNvSpPr txBox="1">
            <a:spLocks noChangeArrowheads="1"/>
          </p:cNvSpPr>
          <p:nvPr/>
        </p:nvSpPr>
        <p:spPr bwMode="auto">
          <a:xfrm>
            <a:off x="2328863" y="2008188"/>
            <a:ext cx="4497387" cy="1154112"/>
          </a:xfrm>
          <a:prstGeom prst="rect">
            <a:avLst/>
          </a:prstGeom>
          <a:noFill/>
          <a:ln w="12700">
            <a:noFill/>
            <a:miter lim="800000"/>
            <a:headEnd/>
            <a:tailEnd/>
          </a:ln>
          <a:effectLst>
            <a:outerShdw blurRad="63500" dist="63500" dir="3187806" algn="ctr" rotWithShape="0">
              <a:schemeClr val="accent2">
                <a:alpha val="74998"/>
              </a:schemeClr>
            </a:outerShdw>
          </a:effectLst>
        </p:spPr>
        <p:txBody>
          <a:bodyPr>
            <a:spAutoFit/>
          </a:bodyPr>
          <a:lstStyle/>
          <a:p>
            <a:pPr algn="ctr">
              <a:spcBef>
                <a:spcPct val="50000"/>
              </a:spcBef>
              <a:defRPr/>
            </a:pPr>
            <a:r>
              <a:rPr lang="en-US" sz="6000" b="1">
                <a:solidFill>
                  <a:srgbClr val="0831AD"/>
                </a:solidFill>
                <a:ea typeface="+mn-ea"/>
                <a:cs typeface="+mn-cs"/>
              </a:rPr>
              <a:t>SAUL</a:t>
            </a:r>
          </a:p>
        </p:txBody>
      </p:sp>
      <p:sp>
        <p:nvSpPr>
          <p:cNvPr id="600187" name="Text Box 123"/>
          <p:cNvSpPr txBox="1">
            <a:spLocks noChangeArrowheads="1"/>
          </p:cNvSpPr>
          <p:nvPr/>
        </p:nvSpPr>
        <p:spPr bwMode="auto">
          <a:xfrm>
            <a:off x="2159000" y="2968625"/>
            <a:ext cx="4940300" cy="1154113"/>
          </a:xfrm>
          <a:prstGeom prst="rect">
            <a:avLst/>
          </a:prstGeom>
          <a:noFill/>
          <a:ln w="12700">
            <a:noFill/>
            <a:miter lim="800000"/>
            <a:headEnd/>
            <a:tailEnd/>
          </a:ln>
          <a:effectLst>
            <a:outerShdw blurRad="63500" dist="46662" dir="2115817" algn="ctr" rotWithShape="0">
              <a:schemeClr val="accent2">
                <a:alpha val="74998"/>
              </a:schemeClr>
            </a:outerShdw>
          </a:effectLst>
        </p:spPr>
        <p:txBody>
          <a:bodyPr>
            <a:spAutoFit/>
          </a:bodyPr>
          <a:lstStyle/>
          <a:p>
            <a:pPr algn="ctr">
              <a:spcBef>
                <a:spcPct val="50000"/>
              </a:spcBef>
              <a:defRPr/>
            </a:pPr>
            <a:r>
              <a:rPr lang="en-US" sz="6000" b="1">
                <a:solidFill>
                  <a:srgbClr val="0831AD"/>
                </a:solidFill>
                <a:ea typeface="+mn-ea"/>
                <a:cs typeface="+mn-cs"/>
              </a:rPr>
              <a:t>DAVID</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ea typeface="+mn-ea"/>
              <a:cs typeface="+mn-cs"/>
            </a:endParaRPr>
          </a:p>
        </p:txBody>
      </p:sp>
      <p:sp>
        <p:nvSpPr>
          <p:cNvPr id="600182" name="Text Box 118"/>
          <p:cNvSpPr txBox="1">
            <a:spLocks noChangeArrowheads="1"/>
          </p:cNvSpPr>
          <p:nvPr/>
        </p:nvSpPr>
        <p:spPr bwMode="auto">
          <a:xfrm>
            <a:off x="2146300" y="3902075"/>
            <a:ext cx="4876800" cy="1154113"/>
          </a:xfrm>
          <a:prstGeom prst="rect">
            <a:avLst/>
          </a:prstGeom>
          <a:noFill/>
          <a:ln w="12700">
            <a:noFill/>
            <a:miter lim="800000"/>
            <a:headEnd/>
            <a:tailEnd/>
          </a:ln>
          <a:effectLst>
            <a:outerShdw blurRad="63500" dist="74053" dir="3542175" algn="ctr" rotWithShape="0">
              <a:schemeClr val="accent2">
                <a:alpha val="74998"/>
              </a:schemeClr>
            </a:outerShdw>
          </a:effectLst>
        </p:spPr>
        <p:txBody>
          <a:bodyPr>
            <a:spAutoFit/>
          </a:bodyPr>
          <a:lstStyle/>
          <a:p>
            <a:pPr algn="ctr">
              <a:spcBef>
                <a:spcPct val="50000"/>
              </a:spcBef>
              <a:defRPr/>
            </a:pPr>
            <a:r>
              <a:rPr lang="en-US" sz="6000" b="1">
                <a:solidFill>
                  <a:srgbClr val="0831AD"/>
                </a:solidFill>
                <a:ea typeface="+mn-ea"/>
                <a:cs typeface="+mn-cs"/>
              </a:rPr>
              <a:t>SOLOMON</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ea typeface="+mn-ea"/>
              <a:cs typeface="+mn-cs"/>
            </a:endParaRPr>
          </a:p>
        </p:txBody>
      </p:sp>
      <p:grpSp>
        <p:nvGrpSpPr>
          <p:cNvPr id="43046" name="Group 113"/>
          <p:cNvGrpSpPr>
            <a:grpSpLocks/>
          </p:cNvGrpSpPr>
          <p:nvPr/>
        </p:nvGrpSpPr>
        <p:grpSpPr bwMode="auto">
          <a:xfrm>
            <a:off x="6083300" y="1136650"/>
            <a:ext cx="1289050" cy="1435100"/>
            <a:chOff x="1084" y="711"/>
            <a:chExt cx="2950" cy="2769"/>
          </a:xfrm>
        </p:grpSpPr>
        <p:grpSp>
          <p:nvGrpSpPr>
            <p:cNvPr id="43058" name="Group 114"/>
            <p:cNvGrpSpPr>
              <a:grpSpLocks/>
            </p:cNvGrpSpPr>
            <p:nvPr/>
          </p:nvGrpSpPr>
          <p:grpSpPr bwMode="auto">
            <a:xfrm>
              <a:off x="1084" y="711"/>
              <a:ext cx="2950" cy="2769"/>
              <a:chOff x="2707" y="548"/>
              <a:chExt cx="2950" cy="2769"/>
            </a:xfrm>
          </p:grpSpPr>
          <p:grpSp>
            <p:nvGrpSpPr>
              <p:cNvPr id="43064" name="Group 115"/>
              <p:cNvGrpSpPr>
                <a:grpSpLocks/>
              </p:cNvGrpSpPr>
              <p:nvPr/>
            </p:nvGrpSpPr>
            <p:grpSpPr bwMode="auto">
              <a:xfrm>
                <a:off x="3180" y="1046"/>
                <a:ext cx="2105" cy="1421"/>
                <a:chOff x="578" y="2316"/>
                <a:chExt cx="2105" cy="1421"/>
              </a:xfrm>
            </p:grpSpPr>
            <p:sp>
              <p:nvSpPr>
                <p:cNvPr id="4306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6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65"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5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3047" name="Group 113"/>
          <p:cNvGrpSpPr>
            <a:grpSpLocks/>
          </p:cNvGrpSpPr>
          <p:nvPr/>
        </p:nvGrpSpPr>
        <p:grpSpPr bwMode="auto">
          <a:xfrm>
            <a:off x="6083300" y="3154363"/>
            <a:ext cx="1289050" cy="1435100"/>
            <a:chOff x="1084" y="711"/>
            <a:chExt cx="2950" cy="2769"/>
          </a:xfrm>
        </p:grpSpPr>
        <p:grpSp>
          <p:nvGrpSpPr>
            <p:cNvPr id="43048" name="Group 114"/>
            <p:cNvGrpSpPr>
              <a:grpSpLocks/>
            </p:cNvGrpSpPr>
            <p:nvPr/>
          </p:nvGrpSpPr>
          <p:grpSpPr bwMode="auto">
            <a:xfrm>
              <a:off x="1084" y="711"/>
              <a:ext cx="2950" cy="2769"/>
              <a:chOff x="2707" y="548"/>
              <a:chExt cx="2950" cy="2769"/>
            </a:xfrm>
          </p:grpSpPr>
          <p:grpSp>
            <p:nvGrpSpPr>
              <p:cNvPr id="43054" name="Group 115"/>
              <p:cNvGrpSpPr>
                <a:grpSpLocks/>
              </p:cNvGrpSpPr>
              <p:nvPr/>
            </p:nvGrpSpPr>
            <p:grpSpPr bwMode="auto">
              <a:xfrm>
                <a:off x="3180" y="1046"/>
                <a:ext cx="2105" cy="1421"/>
                <a:chOff x="578" y="2316"/>
                <a:chExt cx="2105" cy="1421"/>
              </a:xfrm>
            </p:grpSpPr>
            <p:sp>
              <p:nvSpPr>
                <p:cNvPr id="4305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5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55"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4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00192"/>
                                        </p:tgtEl>
                                        <p:attrNameLst>
                                          <p:attrName>style.visibility</p:attrName>
                                        </p:attrNameLst>
                                      </p:cBhvr>
                                      <p:to>
                                        <p:strVal val="visible"/>
                                      </p:to>
                                    </p:set>
                                    <p:anim calcmode="lin" valueType="num">
                                      <p:cBhvr>
                                        <p:cTn id="15" dur="500" fill="hold"/>
                                        <p:tgtEl>
                                          <p:spTgt spid="600192"/>
                                        </p:tgtEl>
                                        <p:attrNameLst>
                                          <p:attrName>ppt_x</p:attrName>
                                        </p:attrNameLst>
                                      </p:cBhvr>
                                      <p:tavLst>
                                        <p:tav tm="0">
                                          <p:val>
                                            <p:strVal val="#ppt_x"/>
                                          </p:val>
                                        </p:tav>
                                        <p:tav tm="100000">
                                          <p:val>
                                            <p:strVal val="#ppt_x"/>
                                          </p:val>
                                        </p:tav>
                                      </p:tavLst>
                                    </p:anim>
                                    <p:anim calcmode="lin" valueType="num">
                                      <p:cBhvr>
                                        <p:cTn id="16" dur="500" fill="hold"/>
                                        <p:tgtEl>
                                          <p:spTgt spid="600192"/>
                                        </p:tgtEl>
                                        <p:attrNameLst>
                                          <p:attrName>ppt_y</p:attrName>
                                        </p:attrNameLst>
                                      </p:cBhvr>
                                      <p:tavLst>
                                        <p:tav tm="0">
                                          <p:val>
                                            <p:strVal val="#ppt_y+#ppt_h/2"/>
                                          </p:val>
                                        </p:tav>
                                        <p:tav tm="100000">
                                          <p:val>
                                            <p:strVal val="#ppt_y"/>
                                          </p:val>
                                        </p:tav>
                                      </p:tavLst>
                                    </p:anim>
                                    <p:anim calcmode="lin" valueType="num">
                                      <p:cBhvr>
                                        <p:cTn id="17" dur="500" fill="hold"/>
                                        <p:tgtEl>
                                          <p:spTgt spid="600192"/>
                                        </p:tgtEl>
                                        <p:attrNameLst>
                                          <p:attrName>ppt_w</p:attrName>
                                        </p:attrNameLst>
                                      </p:cBhvr>
                                      <p:tavLst>
                                        <p:tav tm="0">
                                          <p:val>
                                            <p:strVal val="#ppt_w"/>
                                          </p:val>
                                        </p:tav>
                                        <p:tav tm="100000">
                                          <p:val>
                                            <p:strVal val="#ppt_w"/>
                                          </p:val>
                                        </p:tav>
                                      </p:tavLst>
                                    </p:anim>
                                    <p:anim calcmode="lin" valueType="num">
                                      <p:cBhvr>
                                        <p:cTn id="18"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600187"/>
                                        </p:tgtEl>
                                        <p:attrNameLst>
                                          <p:attrName>style.visibility</p:attrName>
                                        </p:attrNameLst>
                                      </p:cBhvr>
                                      <p:to>
                                        <p:strVal val="visible"/>
                                      </p:to>
                                    </p:set>
                                    <p:anim calcmode="lin" valueType="num">
                                      <p:cBhvr>
                                        <p:cTn id="23" dur="500" fill="hold"/>
                                        <p:tgtEl>
                                          <p:spTgt spid="600187"/>
                                        </p:tgtEl>
                                        <p:attrNameLst>
                                          <p:attrName>ppt_x</p:attrName>
                                        </p:attrNameLst>
                                      </p:cBhvr>
                                      <p:tavLst>
                                        <p:tav tm="0">
                                          <p:val>
                                            <p:strVal val="#ppt_x"/>
                                          </p:val>
                                        </p:tav>
                                        <p:tav tm="100000">
                                          <p:val>
                                            <p:strVal val="#ppt_x"/>
                                          </p:val>
                                        </p:tav>
                                      </p:tavLst>
                                    </p:anim>
                                    <p:anim calcmode="lin" valueType="num">
                                      <p:cBhvr>
                                        <p:cTn id="24" dur="500" fill="hold"/>
                                        <p:tgtEl>
                                          <p:spTgt spid="600187"/>
                                        </p:tgtEl>
                                        <p:attrNameLst>
                                          <p:attrName>ppt_y</p:attrName>
                                        </p:attrNameLst>
                                      </p:cBhvr>
                                      <p:tavLst>
                                        <p:tav tm="0">
                                          <p:val>
                                            <p:strVal val="#ppt_y+#ppt_h/2"/>
                                          </p:val>
                                        </p:tav>
                                        <p:tav tm="100000">
                                          <p:val>
                                            <p:strVal val="#ppt_y"/>
                                          </p:val>
                                        </p:tav>
                                      </p:tavLst>
                                    </p:anim>
                                    <p:anim calcmode="lin" valueType="num">
                                      <p:cBhvr>
                                        <p:cTn id="25" dur="500" fill="hold"/>
                                        <p:tgtEl>
                                          <p:spTgt spid="600187"/>
                                        </p:tgtEl>
                                        <p:attrNameLst>
                                          <p:attrName>ppt_w</p:attrName>
                                        </p:attrNameLst>
                                      </p:cBhvr>
                                      <p:tavLst>
                                        <p:tav tm="0">
                                          <p:val>
                                            <p:strVal val="#ppt_w"/>
                                          </p:val>
                                        </p:tav>
                                        <p:tav tm="100000">
                                          <p:val>
                                            <p:strVal val="#ppt_w"/>
                                          </p:val>
                                        </p:tav>
                                      </p:tavLst>
                                    </p:anim>
                                    <p:anim calcmode="lin" valueType="num">
                                      <p:cBhvr>
                                        <p:cTn id="26"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600182"/>
                                        </p:tgtEl>
                                        <p:attrNameLst>
                                          <p:attrName>style.visibility</p:attrName>
                                        </p:attrNameLst>
                                      </p:cBhvr>
                                      <p:to>
                                        <p:strVal val="visible"/>
                                      </p:to>
                                    </p:set>
                                    <p:anim calcmode="lin" valueType="num">
                                      <p:cBhvr>
                                        <p:cTn id="31" dur="500" fill="hold"/>
                                        <p:tgtEl>
                                          <p:spTgt spid="600182"/>
                                        </p:tgtEl>
                                        <p:attrNameLst>
                                          <p:attrName>ppt_x</p:attrName>
                                        </p:attrNameLst>
                                      </p:cBhvr>
                                      <p:tavLst>
                                        <p:tav tm="0">
                                          <p:val>
                                            <p:strVal val="#ppt_x"/>
                                          </p:val>
                                        </p:tav>
                                        <p:tav tm="100000">
                                          <p:val>
                                            <p:strVal val="#ppt_x"/>
                                          </p:val>
                                        </p:tav>
                                      </p:tavLst>
                                    </p:anim>
                                    <p:anim calcmode="lin" valueType="num">
                                      <p:cBhvr>
                                        <p:cTn id="32" dur="500" fill="hold"/>
                                        <p:tgtEl>
                                          <p:spTgt spid="600182"/>
                                        </p:tgtEl>
                                        <p:attrNameLst>
                                          <p:attrName>ppt_y</p:attrName>
                                        </p:attrNameLst>
                                      </p:cBhvr>
                                      <p:tavLst>
                                        <p:tav tm="0">
                                          <p:val>
                                            <p:strVal val="#ppt_y+#ppt_h/2"/>
                                          </p:val>
                                        </p:tav>
                                        <p:tav tm="100000">
                                          <p:val>
                                            <p:strVal val="#ppt_y"/>
                                          </p:val>
                                        </p:tav>
                                      </p:tavLst>
                                    </p:anim>
                                    <p:anim calcmode="lin" valueType="num">
                                      <p:cBhvr>
                                        <p:cTn id="33" dur="500" fill="hold"/>
                                        <p:tgtEl>
                                          <p:spTgt spid="600182"/>
                                        </p:tgtEl>
                                        <p:attrNameLst>
                                          <p:attrName>ppt_w</p:attrName>
                                        </p:attrNameLst>
                                      </p:cBhvr>
                                      <p:tavLst>
                                        <p:tav tm="0">
                                          <p:val>
                                            <p:strVal val="#ppt_w"/>
                                          </p:val>
                                        </p:tav>
                                        <p:tav tm="100000">
                                          <p:val>
                                            <p:strVal val="#ppt_w"/>
                                          </p:val>
                                        </p:tav>
                                      </p:tavLst>
                                    </p:anim>
                                    <p:anim calcmode="lin" valueType="num">
                                      <p:cBhvr>
                                        <p:cTn id="34"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00189"/>
                                        </p:tgtEl>
                                        <p:attrNameLst>
                                          <p:attrName>style.visibility</p:attrName>
                                        </p:attrNameLst>
                                      </p:cBhvr>
                                      <p:to>
                                        <p:strVal val="visible"/>
                                      </p:to>
                                    </p:set>
                                    <p:anim calcmode="lin" valueType="num">
                                      <p:cBhvr>
                                        <p:cTn id="39" dur="500" fill="hold"/>
                                        <p:tgtEl>
                                          <p:spTgt spid="600189"/>
                                        </p:tgtEl>
                                        <p:attrNameLst>
                                          <p:attrName>ppt_w</p:attrName>
                                        </p:attrNameLst>
                                      </p:cBhvr>
                                      <p:tavLst>
                                        <p:tav tm="0">
                                          <p:val>
                                            <p:fltVal val="0"/>
                                          </p:val>
                                        </p:tav>
                                        <p:tav tm="100000">
                                          <p:val>
                                            <p:strVal val="#ppt_w"/>
                                          </p:val>
                                        </p:tav>
                                      </p:tavLst>
                                    </p:anim>
                                    <p:anim calcmode="lin" valueType="num">
                                      <p:cBhvr>
                                        <p:cTn id="40" dur="500" fill="hold"/>
                                        <p:tgtEl>
                                          <p:spTgt spid="600189"/>
                                        </p:tgtEl>
                                        <p:attrNameLst>
                                          <p:attrName>ppt_h</p:attrName>
                                        </p:attrNameLst>
                                      </p:cBhvr>
                                      <p:tavLst>
                                        <p:tav tm="0">
                                          <p:val>
                                            <p:fltVal val="0"/>
                                          </p:val>
                                        </p:tav>
                                        <p:tav tm="100000">
                                          <p:val>
                                            <p:strVal val="#ppt_h"/>
                                          </p:val>
                                        </p:tav>
                                      </p:tavLst>
                                    </p:anim>
                                    <p:anim calcmode="lin" valueType="num">
                                      <p:cBhvr>
                                        <p:cTn id="41" dur="500" fill="hold"/>
                                        <p:tgtEl>
                                          <p:spTgt spid="600189"/>
                                        </p:tgtEl>
                                        <p:attrNameLst>
                                          <p:attrName>ppt_x</p:attrName>
                                        </p:attrNameLst>
                                      </p:cBhvr>
                                      <p:tavLst>
                                        <p:tav tm="0">
                                          <p:val>
                                            <p:fltVal val="0.5"/>
                                          </p:val>
                                        </p:tav>
                                        <p:tav tm="100000">
                                          <p:val>
                                            <p:strVal val="#ppt_x"/>
                                          </p:val>
                                        </p:tav>
                                      </p:tavLst>
                                    </p:anim>
                                    <p:anim calcmode="lin" valueType="num">
                                      <p:cBhvr>
                                        <p:cTn id="42" dur="500" fill="hold"/>
                                        <p:tgtEl>
                                          <p:spTgt spid="60018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600193"/>
                                        </p:tgtEl>
                                        <p:attrNameLst>
                                          <p:attrName>style.visibility</p:attrName>
                                        </p:attrNameLst>
                                      </p:cBhvr>
                                      <p:to>
                                        <p:strVal val="visible"/>
                                      </p:to>
                                    </p:set>
                                    <p:anim calcmode="lin" valueType="num">
                                      <p:cBhvr>
                                        <p:cTn id="46" dur="500" fill="hold"/>
                                        <p:tgtEl>
                                          <p:spTgt spid="600193"/>
                                        </p:tgtEl>
                                        <p:attrNameLst>
                                          <p:attrName>ppt_w</p:attrName>
                                        </p:attrNameLst>
                                      </p:cBhvr>
                                      <p:tavLst>
                                        <p:tav tm="0">
                                          <p:val>
                                            <p:fltVal val="0"/>
                                          </p:val>
                                        </p:tav>
                                        <p:tav tm="100000">
                                          <p:val>
                                            <p:strVal val="#ppt_w"/>
                                          </p:val>
                                        </p:tav>
                                      </p:tavLst>
                                    </p:anim>
                                    <p:anim calcmode="lin" valueType="num">
                                      <p:cBhvr>
                                        <p:cTn id="47" dur="500" fill="hold"/>
                                        <p:tgtEl>
                                          <p:spTgt spid="600193"/>
                                        </p:tgtEl>
                                        <p:attrNameLst>
                                          <p:attrName>ppt_h</p:attrName>
                                        </p:attrNameLst>
                                      </p:cBhvr>
                                      <p:tavLst>
                                        <p:tav tm="0">
                                          <p:val>
                                            <p:fltVal val="0"/>
                                          </p:val>
                                        </p:tav>
                                        <p:tav tm="100000">
                                          <p:val>
                                            <p:strVal val="#ppt_h"/>
                                          </p:val>
                                        </p:tav>
                                      </p:tavLst>
                                    </p:anim>
                                    <p:anim calcmode="lin" valueType="num">
                                      <p:cBhvr>
                                        <p:cTn id="48" dur="500" fill="hold"/>
                                        <p:tgtEl>
                                          <p:spTgt spid="600193"/>
                                        </p:tgtEl>
                                        <p:attrNameLst>
                                          <p:attrName>ppt_x</p:attrName>
                                        </p:attrNameLst>
                                      </p:cBhvr>
                                      <p:tavLst>
                                        <p:tav tm="0">
                                          <p:val>
                                            <p:fltVal val="0.5"/>
                                          </p:val>
                                        </p:tav>
                                        <p:tav tm="100000">
                                          <p:val>
                                            <p:strVal val="#ppt_x"/>
                                          </p:val>
                                        </p:tav>
                                      </p:tavLst>
                                    </p:anim>
                                    <p:anim calcmode="lin" valueType="num">
                                      <p:cBhvr>
                                        <p:cTn id="49" dur="500" fill="hold"/>
                                        <p:tgtEl>
                                          <p:spTgt spid="600193"/>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600194"/>
                                        </p:tgtEl>
                                        <p:attrNameLst>
                                          <p:attrName>style.visibility</p:attrName>
                                        </p:attrNameLst>
                                      </p:cBhvr>
                                      <p:to>
                                        <p:strVal val="visible"/>
                                      </p:to>
                                    </p:set>
                                    <p:anim calcmode="lin" valueType="num">
                                      <p:cBhvr>
                                        <p:cTn id="53" dur="500" fill="hold"/>
                                        <p:tgtEl>
                                          <p:spTgt spid="600194"/>
                                        </p:tgtEl>
                                        <p:attrNameLst>
                                          <p:attrName>ppt_w</p:attrName>
                                        </p:attrNameLst>
                                      </p:cBhvr>
                                      <p:tavLst>
                                        <p:tav tm="0">
                                          <p:val>
                                            <p:fltVal val="0"/>
                                          </p:val>
                                        </p:tav>
                                        <p:tav tm="100000">
                                          <p:val>
                                            <p:strVal val="#ppt_w"/>
                                          </p:val>
                                        </p:tav>
                                      </p:tavLst>
                                    </p:anim>
                                    <p:anim calcmode="lin" valueType="num">
                                      <p:cBhvr>
                                        <p:cTn id="54" dur="500" fill="hold"/>
                                        <p:tgtEl>
                                          <p:spTgt spid="600194"/>
                                        </p:tgtEl>
                                        <p:attrNameLst>
                                          <p:attrName>ppt_h</p:attrName>
                                        </p:attrNameLst>
                                      </p:cBhvr>
                                      <p:tavLst>
                                        <p:tav tm="0">
                                          <p:val>
                                            <p:fltVal val="0"/>
                                          </p:val>
                                        </p:tav>
                                        <p:tav tm="100000">
                                          <p:val>
                                            <p:strVal val="#ppt_h"/>
                                          </p:val>
                                        </p:tav>
                                      </p:tavLst>
                                    </p:anim>
                                    <p:anim calcmode="lin" valueType="num">
                                      <p:cBhvr>
                                        <p:cTn id="55" dur="500" fill="hold"/>
                                        <p:tgtEl>
                                          <p:spTgt spid="600194"/>
                                        </p:tgtEl>
                                        <p:attrNameLst>
                                          <p:attrName>ppt_x</p:attrName>
                                        </p:attrNameLst>
                                      </p:cBhvr>
                                      <p:tavLst>
                                        <p:tav tm="0">
                                          <p:val>
                                            <p:fltVal val="0.5"/>
                                          </p:val>
                                        </p:tav>
                                        <p:tav tm="100000">
                                          <p:val>
                                            <p:strVal val="#ppt_x"/>
                                          </p:val>
                                        </p:tav>
                                      </p:tavLst>
                                    </p:anim>
                                    <p:anim calcmode="lin" valueType="num">
                                      <p:cBhvr>
                                        <p:cTn id="56"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13"/>
          <p:cNvGrpSpPr>
            <a:grpSpLocks/>
          </p:cNvGrpSpPr>
          <p:nvPr/>
        </p:nvGrpSpPr>
        <p:grpSpPr bwMode="auto">
          <a:xfrm>
            <a:off x="6083300" y="3154363"/>
            <a:ext cx="1289050" cy="1435100"/>
            <a:chOff x="1084" y="711"/>
            <a:chExt cx="2950" cy="2769"/>
          </a:xfrm>
        </p:grpSpPr>
        <p:grpSp>
          <p:nvGrpSpPr>
            <p:cNvPr id="45130" name="Group 114"/>
            <p:cNvGrpSpPr>
              <a:grpSpLocks/>
            </p:cNvGrpSpPr>
            <p:nvPr/>
          </p:nvGrpSpPr>
          <p:grpSpPr bwMode="auto">
            <a:xfrm>
              <a:off x="1084" y="711"/>
              <a:ext cx="2950" cy="2769"/>
              <a:chOff x="2707" y="548"/>
              <a:chExt cx="2950" cy="2769"/>
            </a:xfrm>
          </p:grpSpPr>
          <p:grpSp>
            <p:nvGrpSpPr>
              <p:cNvPr id="45136" name="Group 115"/>
              <p:cNvGrpSpPr>
                <a:grpSpLocks/>
              </p:cNvGrpSpPr>
              <p:nvPr/>
            </p:nvGrpSpPr>
            <p:grpSpPr bwMode="auto">
              <a:xfrm>
                <a:off x="3180" y="1046"/>
                <a:ext cx="2105" cy="1421"/>
                <a:chOff x="578" y="2316"/>
                <a:chExt cx="2105" cy="1421"/>
              </a:xfrm>
            </p:grpSpPr>
            <p:sp>
              <p:nvSpPr>
                <p:cNvPr id="4513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3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37"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3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05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506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5061" name="Rectangle 5"/>
          <p:cNvSpPr>
            <a:spLocks noChangeArrowheads="1"/>
          </p:cNvSpPr>
          <p:nvPr/>
        </p:nvSpPr>
        <p:spPr bwMode="auto">
          <a:xfrm>
            <a:off x="3059113" y="879475"/>
            <a:ext cx="25606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MAHARLIKA</a:t>
            </a:r>
            <a:endParaRPr lang="en-US" sz="2400" b="1">
              <a:solidFill>
                <a:schemeClr val="accent2"/>
              </a:solidFill>
              <a:latin typeface="Times" charset="0"/>
            </a:endParaRPr>
          </a:p>
        </p:txBody>
      </p:sp>
      <p:sp>
        <p:nvSpPr>
          <p:cNvPr id="4506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5065" name="Group 12"/>
          <p:cNvGrpSpPr>
            <a:grpSpLocks/>
          </p:cNvGrpSpPr>
          <p:nvPr/>
        </p:nvGrpSpPr>
        <p:grpSpPr bwMode="auto">
          <a:xfrm>
            <a:off x="901700" y="2603500"/>
            <a:ext cx="2201863" cy="1765300"/>
            <a:chOff x="568" y="1640"/>
            <a:chExt cx="1387" cy="1112"/>
          </a:xfrm>
        </p:grpSpPr>
        <p:grpSp>
          <p:nvGrpSpPr>
            <p:cNvPr id="45125"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128"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29"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R</a:t>
              </a:r>
              <a:r>
                <a:rPr lang="en-US" sz="3600">
                  <a:solidFill>
                    <a:schemeClr val="tx2"/>
                  </a:solidFill>
                  <a:latin typeface="Times" charset="0"/>
                  <a:ea typeface="+mn-ea"/>
                  <a:cs typeface="+mn-cs"/>
                </a:rPr>
                <a:t> C</a:t>
              </a:r>
            </a:p>
          </p:txBody>
        </p:sp>
      </p:grpSp>
      <p:sp>
        <p:nvSpPr>
          <p:cNvPr id="4506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8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0"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3541"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3542"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cs typeface="+mn-cs"/>
              </a:rPr>
              <a:t>ca. 1000 B.C.</a:t>
            </a:r>
          </a:p>
        </p:txBody>
      </p:sp>
      <p:sp>
        <p:nvSpPr>
          <p:cNvPr id="45084" name="Text Box 7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33580" name="Text Box 76"/>
          <p:cNvSpPr txBox="1">
            <a:spLocks noChangeArrowheads="1"/>
          </p:cNvSpPr>
          <p:nvPr/>
        </p:nvSpPr>
        <p:spPr bwMode="auto">
          <a:xfrm>
            <a:off x="1758950" y="0"/>
            <a:ext cx="3443288"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16:13-14</a:t>
            </a:r>
          </a:p>
        </p:txBody>
      </p:sp>
      <p:grpSp>
        <p:nvGrpSpPr>
          <p:cNvPr id="45086" name="Group 138"/>
          <p:cNvGrpSpPr>
            <a:grpSpLocks/>
          </p:cNvGrpSpPr>
          <p:nvPr/>
        </p:nvGrpSpPr>
        <p:grpSpPr bwMode="auto">
          <a:xfrm>
            <a:off x="8018463" y="3436938"/>
            <a:ext cx="981075" cy="1843087"/>
            <a:chOff x="5051" y="2165"/>
            <a:chExt cx="618" cy="1161"/>
          </a:xfrm>
        </p:grpSpPr>
        <p:grpSp>
          <p:nvGrpSpPr>
            <p:cNvPr id="45106" name="Group 139"/>
            <p:cNvGrpSpPr>
              <a:grpSpLocks/>
            </p:cNvGrpSpPr>
            <p:nvPr/>
          </p:nvGrpSpPr>
          <p:grpSpPr bwMode="auto">
            <a:xfrm>
              <a:off x="5051" y="2165"/>
              <a:ext cx="618" cy="1161"/>
              <a:chOff x="5051" y="2165"/>
              <a:chExt cx="618" cy="1161"/>
            </a:xfrm>
          </p:grpSpPr>
          <p:sp>
            <p:nvSpPr>
              <p:cNvPr id="45108"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09"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10"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11"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2"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13"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14"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5"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6"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7"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8"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9"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0"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1"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2"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3"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4" name="Rectangle 156"/>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45107"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087" name="Text Box 15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21</a:t>
            </a:r>
          </a:p>
        </p:txBody>
      </p:sp>
      <p:sp>
        <p:nvSpPr>
          <p:cNvPr id="45089" name="Text Box 16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090" name="Rectangle 184"/>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grpSp>
        <p:nvGrpSpPr>
          <p:cNvPr id="9" name="Group 84"/>
          <p:cNvGrpSpPr>
            <a:grpSpLocks/>
          </p:cNvGrpSpPr>
          <p:nvPr/>
        </p:nvGrpSpPr>
        <p:grpSpPr bwMode="auto">
          <a:xfrm>
            <a:off x="1398588" y="2306638"/>
            <a:ext cx="6273800" cy="3373437"/>
            <a:chOff x="1264226" y="1992313"/>
            <a:chExt cx="6273800" cy="3373437"/>
          </a:xfrm>
        </p:grpSpPr>
        <p:sp>
          <p:nvSpPr>
            <p:cNvPr id="533575" name="AutoShape 71"/>
            <p:cNvSpPr>
              <a:spLocks noChangeArrowheads="1"/>
            </p:cNvSpPr>
            <p:nvPr/>
          </p:nvSpPr>
          <p:spPr bwMode="auto">
            <a:xfrm>
              <a:off x="1264226" y="1992313"/>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45104" name="Text Box 77"/>
            <p:cNvSpPr txBox="1">
              <a:spLocks noChangeArrowheads="1"/>
            </p:cNvSpPr>
            <p:nvPr/>
          </p:nvSpPr>
          <p:spPr bwMode="auto">
            <a:xfrm>
              <a:off x="1449779" y="2311859"/>
              <a:ext cx="5967692" cy="280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3200" b="1">
                  <a:solidFill>
                    <a:srgbClr val="333333"/>
                  </a:solidFill>
                </a:rPr>
                <a:t>Haring Saul: binabagabag!</a:t>
              </a:r>
            </a:p>
            <a:p>
              <a:pPr algn="ctr">
                <a:spcBef>
                  <a:spcPct val="50000"/>
                </a:spcBef>
              </a:pPr>
              <a:r>
                <a:rPr lang="en-US" sz="3200" b="1">
                  <a:solidFill>
                    <a:srgbClr val="333333"/>
                  </a:solidFill>
                </a:rPr>
                <a:t>Tinawag si Samuel upang hirangin ang kapalit ni Saul: ang batang si David ng Betlehem.</a:t>
              </a:r>
            </a:p>
          </p:txBody>
        </p:sp>
        <p:sp>
          <p:nvSpPr>
            <p:cNvPr id="45105" name="Text Box 73"/>
            <p:cNvSpPr txBox="1">
              <a:spLocks noChangeArrowheads="1"/>
            </p:cNvSpPr>
            <p:nvPr/>
          </p:nvSpPr>
          <p:spPr bwMode="auto">
            <a:xfrm>
              <a:off x="1449774" y="2248609"/>
              <a:ext cx="5855717" cy="280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3200" b="1">
                  <a:solidFill>
                    <a:schemeClr val="tx2"/>
                  </a:solidFill>
                </a:rPr>
                <a:t>Haring Saul: Binabagabag!</a:t>
              </a:r>
            </a:p>
            <a:p>
              <a:pPr algn="ctr">
                <a:spcBef>
                  <a:spcPct val="50000"/>
                </a:spcBef>
              </a:pPr>
              <a:r>
                <a:rPr lang="en-US" sz="3200" b="1">
                  <a:solidFill>
                    <a:schemeClr val="tx2"/>
                  </a:solidFill>
                </a:rPr>
                <a:t>Tinawag si Samuel upang hirangin ang kapalit ni Saul: ang batang si David ng Betlehem.</a:t>
              </a:r>
            </a:p>
          </p:txBody>
        </p:sp>
      </p:grpSp>
      <p:grpSp>
        <p:nvGrpSpPr>
          <p:cNvPr id="45092" name="Group 113"/>
          <p:cNvGrpSpPr>
            <a:grpSpLocks/>
          </p:cNvGrpSpPr>
          <p:nvPr/>
        </p:nvGrpSpPr>
        <p:grpSpPr bwMode="auto">
          <a:xfrm>
            <a:off x="6083300" y="1136650"/>
            <a:ext cx="1289050" cy="1435100"/>
            <a:chOff x="1084" y="711"/>
            <a:chExt cx="2950" cy="2769"/>
          </a:xfrm>
        </p:grpSpPr>
        <p:grpSp>
          <p:nvGrpSpPr>
            <p:cNvPr id="45093" name="Group 114"/>
            <p:cNvGrpSpPr>
              <a:grpSpLocks/>
            </p:cNvGrpSpPr>
            <p:nvPr/>
          </p:nvGrpSpPr>
          <p:grpSpPr bwMode="auto">
            <a:xfrm>
              <a:off x="1084" y="711"/>
              <a:ext cx="2950" cy="2769"/>
              <a:chOff x="2707" y="548"/>
              <a:chExt cx="2950" cy="2769"/>
            </a:xfrm>
          </p:grpSpPr>
          <p:grpSp>
            <p:nvGrpSpPr>
              <p:cNvPr id="45099" name="Group 115"/>
              <p:cNvGrpSpPr>
                <a:grpSpLocks/>
              </p:cNvGrpSpPr>
              <p:nvPr/>
            </p:nvGrpSpPr>
            <p:grpSpPr bwMode="auto">
              <a:xfrm>
                <a:off x="3180" y="1046"/>
                <a:ext cx="2105" cy="1421"/>
                <a:chOff x="578" y="2316"/>
                <a:chExt cx="2105" cy="1421"/>
              </a:xfrm>
            </p:grpSpPr>
            <p:sp>
              <p:nvSpPr>
                <p:cNvPr id="4510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0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00"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09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083300" y="3154363"/>
            <a:ext cx="1289050" cy="1435100"/>
            <a:chOff x="1084" y="711"/>
            <a:chExt cx="2950" cy="2769"/>
          </a:xfrm>
        </p:grpSpPr>
        <p:grpSp>
          <p:nvGrpSpPr>
            <p:cNvPr id="47177" name="Group 114"/>
            <p:cNvGrpSpPr>
              <a:grpSpLocks/>
            </p:cNvGrpSpPr>
            <p:nvPr/>
          </p:nvGrpSpPr>
          <p:grpSpPr bwMode="auto">
            <a:xfrm>
              <a:off x="1084" y="711"/>
              <a:ext cx="2950" cy="2769"/>
              <a:chOff x="2707" y="548"/>
              <a:chExt cx="2950" cy="2769"/>
            </a:xfrm>
          </p:grpSpPr>
          <p:grpSp>
            <p:nvGrpSpPr>
              <p:cNvPr id="47183" name="Group 115"/>
              <p:cNvGrpSpPr>
                <a:grpSpLocks/>
              </p:cNvGrpSpPr>
              <p:nvPr/>
            </p:nvGrpSpPr>
            <p:grpSpPr bwMode="auto">
              <a:xfrm>
                <a:off x="3180" y="1046"/>
                <a:ext cx="2105" cy="1421"/>
                <a:chOff x="578" y="2316"/>
                <a:chExt cx="2105" cy="1421"/>
              </a:xfrm>
            </p:grpSpPr>
            <p:sp>
              <p:nvSpPr>
                <p:cNvPr id="47185"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86"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84"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78"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9"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0"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1"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2"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09" name="Rectangle 5"/>
          <p:cNvSpPr>
            <a:spLocks noChangeArrowheads="1"/>
          </p:cNvSpPr>
          <p:nvPr/>
        </p:nvSpPr>
        <p:spPr bwMode="auto">
          <a:xfrm>
            <a:off x="3059113" y="879475"/>
            <a:ext cx="25606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MAHARLIKA</a:t>
            </a:r>
            <a:endParaRPr lang="en-US" sz="2400" b="1">
              <a:solidFill>
                <a:schemeClr val="accent2"/>
              </a:solidFill>
              <a:latin typeface="Times" charset="0"/>
            </a:endParaRPr>
          </a:p>
        </p:txBody>
      </p:sp>
      <p:sp>
        <p:nvSpPr>
          <p:cNvPr id="4711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7113" name="Group 12"/>
          <p:cNvGrpSpPr>
            <a:grpSpLocks/>
          </p:cNvGrpSpPr>
          <p:nvPr/>
        </p:nvGrpSpPr>
        <p:grpSpPr bwMode="auto">
          <a:xfrm>
            <a:off x="901700" y="2603500"/>
            <a:ext cx="2201863" cy="1765300"/>
            <a:chOff x="568" y="1640"/>
            <a:chExt cx="1387" cy="1112"/>
          </a:xfrm>
        </p:grpSpPr>
        <p:grpSp>
          <p:nvGrpSpPr>
            <p:cNvPr id="47172"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75"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76"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P</a:t>
              </a:r>
            </a:p>
          </p:txBody>
        </p:sp>
      </p:grpSp>
      <p:sp>
        <p:nvSpPr>
          <p:cNvPr id="4711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4"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4565"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4566"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cs typeface="+mn-cs"/>
              </a:rPr>
              <a:t>ca. 1000 B.C.</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ea typeface="+mn-ea"/>
              <a:cs typeface="+mn-cs"/>
            </a:endParaRPr>
          </a:p>
        </p:txBody>
      </p:sp>
      <p:sp>
        <p:nvSpPr>
          <p:cNvPr id="534595" name="Text Box 67"/>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16:1</a:t>
            </a:r>
          </a:p>
        </p:txBody>
      </p:sp>
      <p:grpSp>
        <p:nvGrpSpPr>
          <p:cNvPr id="47134" name="Group 89"/>
          <p:cNvGrpSpPr>
            <a:grpSpLocks/>
          </p:cNvGrpSpPr>
          <p:nvPr/>
        </p:nvGrpSpPr>
        <p:grpSpPr bwMode="auto">
          <a:xfrm>
            <a:off x="8018463" y="3436938"/>
            <a:ext cx="981075" cy="1843087"/>
            <a:chOff x="5051" y="2165"/>
            <a:chExt cx="618" cy="1161"/>
          </a:xfrm>
        </p:grpSpPr>
        <p:grpSp>
          <p:nvGrpSpPr>
            <p:cNvPr id="47153" name="Group 90"/>
            <p:cNvGrpSpPr>
              <a:grpSpLocks/>
            </p:cNvGrpSpPr>
            <p:nvPr/>
          </p:nvGrpSpPr>
          <p:grpSpPr bwMode="auto">
            <a:xfrm>
              <a:off x="5051" y="2165"/>
              <a:ext cx="618" cy="1161"/>
              <a:chOff x="5051" y="2165"/>
              <a:chExt cx="618" cy="1161"/>
            </a:xfrm>
          </p:grpSpPr>
          <p:sp>
            <p:nvSpPr>
              <p:cNvPr id="47155"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56"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57"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58"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9"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60"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61"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2"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3"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4"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5"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6"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7"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8"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9"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0"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1" name="Rectangle 107"/>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47154" name="Rectangle 108"/>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7135" name="Text Box 10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22</a:t>
            </a:r>
          </a:p>
        </p:txBody>
      </p:sp>
      <p:sp>
        <p:nvSpPr>
          <p:cNvPr id="47137" name="Text Box 11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534593" name="Picture 65"/>
          <p:cNvPicPr>
            <a:picLocks noChangeAspect="1" noChangeArrowheads="1"/>
          </p:cNvPicPr>
          <p:nvPr/>
        </p:nvPicPr>
        <p:blipFill>
          <a:blip r:embed="rId5"/>
          <a:srcRect l="19531" t="21875" r="31641" b="33333"/>
          <a:stretch>
            <a:fillRect/>
          </a:stretch>
        </p:blipFill>
        <p:spPr bwMode="auto">
          <a:xfrm>
            <a:off x="2840038" y="3228975"/>
            <a:ext cx="4724400" cy="3103563"/>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678113" y="5797550"/>
            <a:ext cx="50276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a:solidFill>
                  <a:schemeClr val="tx1"/>
                </a:solidFill>
              </a:rPr>
              <a:t>Mga Pastol na nagaalaga ng tupa malapit sa Betlehem</a:t>
            </a:r>
          </a:p>
        </p:txBody>
      </p:sp>
      <p:sp>
        <p:nvSpPr>
          <p:cNvPr id="47140" name="Rectangle 136"/>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7141" name="Text Box 13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grpSp>
        <p:nvGrpSpPr>
          <p:cNvPr id="47142" name="Group 113"/>
          <p:cNvGrpSpPr>
            <a:grpSpLocks/>
          </p:cNvGrpSpPr>
          <p:nvPr/>
        </p:nvGrpSpPr>
        <p:grpSpPr bwMode="auto">
          <a:xfrm>
            <a:off x="6083300" y="1136650"/>
            <a:ext cx="1289050" cy="1435100"/>
            <a:chOff x="1084" y="711"/>
            <a:chExt cx="2950" cy="2769"/>
          </a:xfrm>
        </p:grpSpPr>
        <p:grpSp>
          <p:nvGrpSpPr>
            <p:cNvPr id="47143" name="Group 114"/>
            <p:cNvGrpSpPr>
              <a:grpSpLocks/>
            </p:cNvGrpSpPr>
            <p:nvPr/>
          </p:nvGrpSpPr>
          <p:grpSpPr bwMode="auto">
            <a:xfrm>
              <a:off x="1084" y="711"/>
              <a:ext cx="2950" cy="2769"/>
              <a:chOff x="2707" y="548"/>
              <a:chExt cx="2950" cy="2769"/>
            </a:xfrm>
          </p:grpSpPr>
          <p:grpSp>
            <p:nvGrpSpPr>
              <p:cNvPr id="47149" name="Group 115"/>
              <p:cNvGrpSpPr>
                <a:grpSpLocks/>
              </p:cNvGrpSpPr>
              <p:nvPr/>
            </p:nvGrpSpPr>
            <p:grpSpPr bwMode="auto">
              <a:xfrm>
                <a:off x="3180" y="1046"/>
                <a:ext cx="2105" cy="1421"/>
                <a:chOff x="578" y="2316"/>
                <a:chExt cx="2105" cy="1421"/>
              </a:xfrm>
            </p:grpSpPr>
            <p:sp>
              <p:nvSpPr>
                <p:cNvPr id="4715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5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50"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4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dissolve">
                                      <p:cBhvr>
                                        <p:cTn id="12" dur="500"/>
                                        <p:tgtEl>
                                          <p:spTgt spid="534593"/>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1136650"/>
            <a:ext cx="1289050" cy="1435100"/>
            <a:chOff x="1084" y="711"/>
            <a:chExt cx="2950" cy="2769"/>
          </a:xfrm>
        </p:grpSpPr>
        <p:grpSp>
          <p:nvGrpSpPr>
            <p:cNvPr id="49230" name="Group 114"/>
            <p:cNvGrpSpPr>
              <a:grpSpLocks/>
            </p:cNvGrpSpPr>
            <p:nvPr/>
          </p:nvGrpSpPr>
          <p:grpSpPr bwMode="auto">
            <a:xfrm>
              <a:off x="1084" y="711"/>
              <a:ext cx="2950" cy="2769"/>
              <a:chOff x="2707" y="548"/>
              <a:chExt cx="2950" cy="2769"/>
            </a:xfrm>
          </p:grpSpPr>
          <p:grpSp>
            <p:nvGrpSpPr>
              <p:cNvPr id="49236" name="Group 115"/>
              <p:cNvGrpSpPr>
                <a:grpSpLocks/>
              </p:cNvGrpSpPr>
              <p:nvPr/>
            </p:nvGrpSpPr>
            <p:grpSpPr bwMode="auto">
              <a:xfrm>
                <a:off x="3180" y="1046"/>
                <a:ext cx="2105" cy="1421"/>
                <a:chOff x="578" y="2316"/>
                <a:chExt cx="2105" cy="1421"/>
              </a:xfrm>
            </p:grpSpPr>
            <p:sp>
              <p:nvSpPr>
                <p:cNvPr id="4923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3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37"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3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9154" name="Group 113"/>
          <p:cNvGrpSpPr>
            <a:grpSpLocks/>
          </p:cNvGrpSpPr>
          <p:nvPr/>
        </p:nvGrpSpPr>
        <p:grpSpPr bwMode="auto">
          <a:xfrm>
            <a:off x="6083300" y="3154363"/>
            <a:ext cx="1289050" cy="1435100"/>
            <a:chOff x="1084" y="711"/>
            <a:chExt cx="2950" cy="2769"/>
          </a:xfrm>
        </p:grpSpPr>
        <p:grpSp>
          <p:nvGrpSpPr>
            <p:cNvPr id="49220" name="Group 114"/>
            <p:cNvGrpSpPr>
              <a:grpSpLocks/>
            </p:cNvGrpSpPr>
            <p:nvPr/>
          </p:nvGrpSpPr>
          <p:grpSpPr bwMode="auto">
            <a:xfrm>
              <a:off x="1084" y="711"/>
              <a:ext cx="2950" cy="2769"/>
              <a:chOff x="2707" y="548"/>
              <a:chExt cx="2950" cy="2769"/>
            </a:xfrm>
          </p:grpSpPr>
          <p:grpSp>
            <p:nvGrpSpPr>
              <p:cNvPr id="49226" name="Group 115"/>
              <p:cNvGrpSpPr>
                <a:grpSpLocks/>
              </p:cNvGrpSpPr>
              <p:nvPr/>
            </p:nvGrpSpPr>
            <p:grpSpPr bwMode="auto">
              <a:xfrm>
                <a:off x="3180" y="1046"/>
                <a:ext cx="2105" cy="1421"/>
                <a:chOff x="578" y="2316"/>
                <a:chExt cx="2105" cy="1421"/>
              </a:xfrm>
            </p:grpSpPr>
            <p:sp>
              <p:nvSpPr>
                <p:cNvPr id="4922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2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27"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2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15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91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9158" name="Rectangle 174"/>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9159" name="Rectangle 5"/>
          <p:cNvSpPr>
            <a:spLocks noChangeArrowheads="1"/>
          </p:cNvSpPr>
          <p:nvPr/>
        </p:nvSpPr>
        <p:spPr bwMode="auto">
          <a:xfrm>
            <a:off x="3059113" y="879475"/>
            <a:ext cx="25606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MAHARLIKA</a:t>
            </a:r>
            <a:endParaRPr lang="en-US" sz="2400" b="1">
              <a:solidFill>
                <a:schemeClr val="accent2"/>
              </a:solidFill>
              <a:latin typeface="Times" charset="0"/>
            </a:endParaRPr>
          </a:p>
        </p:txBody>
      </p:sp>
      <p:sp>
        <p:nvSpPr>
          <p:cNvPr id="491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9163" name="Group 12"/>
          <p:cNvGrpSpPr>
            <a:grpSpLocks/>
          </p:cNvGrpSpPr>
          <p:nvPr/>
        </p:nvGrpSpPr>
        <p:grpSpPr bwMode="auto">
          <a:xfrm>
            <a:off x="901700" y="2603500"/>
            <a:ext cx="2201863" cy="1765300"/>
            <a:chOff x="568" y="1640"/>
            <a:chExt cx="1387" cy="1112"/>
          </a:xfrm>
        </p:grpSpPr>
        <p:grpSp>
          <p:nvGrpSpPr>
            <p:cNvPr id="49215"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218"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19"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P</a:t>
              </a:r>
            </a:p>
          </p:txBody>
        </p:sp>
      </p:grpSp>
      <p:sp>
        <p:nvSpPr>
          <p:cNvPr id="4916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6"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2517"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18"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ea typeface="+mn-ea"/>
                <a:cs typeface="+mn-cs"/>
              </a:rPr>
              <a:t>ca. 1000 B.C.</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ea typeface="+mn-ea"/>
              <a:cs typeface="+mn-cs"/>
            </a:endParaRPr>
          </a:p>
        </p:txBody>
      </p:sp>
      <p:grpSp>
        <p:nvGrpSpPr>
          <p:cNvPr id="49183" name="Group 104"/>
          <p:cNvGrpSpPr>
            <a:grpSpLocks/>
          </p:cNvGrpSpPr>
          <p:nvPr/>
        </p:nvGrpSpPr>
        <p:grpSpPr bwMode="auto">
          <a:xfrm>
            <a:off x="8018463" y="3436938"/>
            <a:ext cx="981075" cy="1843087"/>
            <a:chOff x="5051" y="2165"/>
            <a:chExt cx="618" cy="1161"/>
          </a:xfrm>
        </p:grpSpPr>
        <p:grpSp>
          <p:nvGrpSpPr>
            <p:cNvPr id="49196" name="Group 105"/>
            <p:cNvGrpSpPr>
              <a:grpSpLocks/>
            </p:cNvGrpSpPr>
            <p:nvPr/>
          </p:nvGrpSpPr>
          <p:grpSpPr bwMode="auto">
            <a:xfrm>
              <a:off x="5051" y="2165"/>
              <a:ext cx="618" cy="1161"/>
              <a:chOff x="5051" y="2165"/>
              <a:chExt cx="618" cy="1161"/>
            </a:xfrm>
          </p:grpSpPr>
          <p:sp>
            <p:nvSpPr>
              <p:cNvPr id="49198"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199"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200"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201"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2"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3"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4"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5"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6"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7"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8"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49197" name="Rectangle 1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9184" name="Text Box 12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23</a:t>
            </a:r>
          </a:p>
        </p:txBody>
      </p:sp>
      <p:sp>
        <p:nvSpPr>
          <p:cNvPr id="49186" name="Text Box 1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2" name="Group 173"/>
          <p:cNvGrpSpPr>
            <a:grpSpLocks/>
          </p:cNvGrpSpPr>
          <p:nvPr/>
        </p:nvGrpSpPr>
        <p:grpSpPr bwMode="auto">
          <a:xfrm>
            <a:off x="4741863" y="1096963"/>
            <a:ext cx="4379912" cy="2082800"/>
            <a:chOff x="2984" y="712"/>
            <a:chExt cx="2759" cy="1312"/>
          </a:xfrm>
        </p:grpSpPr>
        <p:grpSp>
          <p:nvGrpSpPr>
            <p:cNvPr id="49191" name="Group 42"/>
            <p:cNvGrpSpPr>
              <a:grpSpLocks/>
            </p:cNvGrpSpPr>
            <p:nvPr/>
          </p:nvGrpSpPr>
          <p:grpSpPr bwMode="auto">
            <a:xfrm>
              <a:off x="2984" y="712"/>
              <a:ext cx="2688" cy="1312"/>
              <a:chOff x="2936" y="712"/>
              <a:chExt cx="2688" cy="1312"/>
            </a:xfrm>
          </p:grpSpPr>
          <p:sp>
            <p:nvSpPr>
              <p:cNvPr id="532523" name="AutoShape 43"/>
              <p:cNvSpPr>
                <a:spLocks noChangeArrowheads="1"/>
              </p:cNvSpPr>
              <p:nvPr/>
            </p:nvSpPr>
            <p:spPr bwMode="auto">
              <a:xfrm rot="-10800000">
                <a:off x="2936" y="752"/>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17961"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24" name="AutoShape 44"/>
              <p:cNvSpPr>
                <a:spLocks noChangeArrowheads="1"/>
              </p:cNvSpPr>
              <p:nvPr/>
            </p:nvSpPr>
            <p:spPr bwMode="auto">
              <a:xfrm>
                <a:off x="3704" y="712"/>
                <a:ext cx="1920" cy="1312"/>
              </a:xfrm>
              <a:prstGeom prst="roundRect">
                <a:avLst>
                  <a:gd name="adj" fmla="val 16667"/>
                </a:avLst>
              </a:prstGeom>
              <a:noFill/>
              <a:ln w="7620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32652" name="Text Box 172"/>
            <p:cNvSpPr txBox="1">
              <a:spLocks noChangeArrowheads="1"/>
            </p:cNvSpPr>
            <p:nvPr/>
          </p:nvSpPr>
          <p:spPr bwMode="auto">
            <a:xfrm>
              <a:off x="4021" y="867"/>
              <a:ext cx="544" cy="442"/>
            </a:xfrm>
            <a:prstGeom prst="rect">
              <a:avLst/>
            </a:prstGeom>
            <a:noFill/>
            <a:ln w="12700">
              <a:noFill/>
              <a:miter lim="800000"/>
              <a:headEnd/>
              <a:tailEnd/>
            </a:ln>
            <a:effectLst>
              <a:outerShdw blurRad="63500" dist="29783" dir="3885598"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DC</a:t>
              </a:r>
            </a:p>
          </p:txBody>
        </p:sp>
        <p:sp>
          <p:nvSpPr>
            <p:cNvPr id="532514" name="Rectangle 34"/>
            <p:cNvSpPr>
              <a:spLocks noChangeArrowheads="1"/>
            </p:cNvSpPr>
            <p:nvPr/>
          </p:nvSpPr>
          <p:spPr bwMode="auto">
            <a:xfrm>
              <a:off x="3770" y="1360"/>
              <a:ext cx="1973"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defRPr/>
              </a:pPr>
              <a:r>
                <a:rPr lang="en-US" b="1">
                  <a:solidFill>
                    <a:schemeClr val="tx1"/>
                  </a:solidFill>
                  <a:latin typeface="Helvetica" charset="0"/>
                </a:rPr>
                <a:t>2 Sam 7: 4-16</a:t>
              </a:r>
            </a:p>
            <a:p>
              <a:pPr>
                <a:defRPr/>
              </a:pPr>
              <a:r>
                <a:rPr lang="en-US" b="1">
                  <a:solidFill>
                    <a:schemeClr val="tx1"/>
                  </a:solidFill>
                  <a:latin typeface="Helvetica" charset="0"/>
                </a:rPr>
                <a:t>1 Cronica 17:3-15</a:t>
              </a:r>
              <a:endParaRPr lang="en-US" b="1" i="1">
                <a:solidFill>
                  <a:srgbClr val="99FF99"/>
                </a:solidFill>
                <a:latin typeface="Times" charset="0"/>
              </a:endParaRPr>
            </a:p>
          </p:txBody>
        </p:sp>
      </p:grpSp>
      <p:sp>
        <p:nvSpPr>
          <p:cNvPr id="532655" name="Oval 175"/>
          <p:cNvSpPr>
            <a:spLocks noChangeArrowheads="1"/>
          </p:cNvSpPr>
          <p:nvPr/>
        </p:nvSpPr>
        <p:spPr bwMode="auto">
          <a:xfrm>
            <a:off x="6300788" y="1354138"/>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189" name="Text Box 178"/>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532659" name="Text Box 179"/>
          <p:cNvSpPr txBox="1">
            <a:spLocks noChangeArrowheads="1"/>
          </p:cNvSpPr>
          <p:nvPr/>
        </p:nvSpPr>
        <p:spPr bwMode="auto">
          <a:xfrm>
            <a:off x="7212013" y="1236663"/>
            <a:ext cx="1630362" cy="9683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2400" b="1">
                <a:solidFill>
                  <a:srgbClr val="FFEA18"/>
                </a:solidFill>
                <a:latin typeface="Arial" charset="0"/>
                <a:ea typeface="+mn-ea"/>
                <a:cs typeface="+mn-cs"/>
              </a:rPr>
              <a:t>Ang Tipan kay David</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3810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a:solidFill>
                  <a:schemeClr val="tx1"/>
                </a:solidFill>
                <a:latin typeface="Times" charset="0"/>
              </a:rPr>
              <a:t>                   2 Samuel 7</a:t>
            </a:r>
            <a:endParaRPr lang="en-US" sz="3200" b="1">
              <a:solidFill>
                <a:schemeClr val="tx1"/>
              </a:solidFill>
              <a:latin typeface="Times" charset="0"/>
            </a:endParaRPr>
          </a:p>
          <a:p>
            <a:pPr>
              <a:defRPr/>
            </a:pPr>
            <a:r>
              <a:rPr lang="en-US" sz="3200" b="1">
                <a:solidFill>
                  <a:schemeClr val="tx1"/>
                </a:solidFill>
                <a:latin typeface="Times" charset="0"/>
              </a:rPr>
              <a:t>	</a:t>
            </a:r>
            <a:r>
              <a:rPr lang="en-US" sz="4000" b="1" baseline="30000">
                <a:solidFill>
                  <a:schemeClr val="tx1"/>
                </a:solidFill>
                <a:latin typeface="Times" charset="0"/>
              </a:rPr>
              <a:t>16</a:t>
            </a:r>
            <a:r>
              <a:rPr lang="en-US" sz="3600" b="1">
                <a:solidFill>
                  <a:schemeClr val="tx1"/>
                </a:solidFill>
                <a:latin typeface="Times" charset="0"/>
              </a:rPr>
              <a:t> Ang iyong </a:t>
            </a:r>
            <a:r>
              <a:rPr lang="en-US" sz="3600" b="1" i="1" u="sng">
                <a:solidFill>
                  <a:schemeClr val="tx1"/>
                </a:solidFill>
                <a:latin typeface="Times" charset="0"/>
              </a:rPr>
              <a:t>tahanan</a:t>
            </a:r>
            <a:r>
              <a:rPr lang="en-US" sz="3600" b="1">
                <a:solidFill>
                  <a:schemeClr val="tx1"/>
                </a:solidFill>
                <a:latin typeface="Times" charset="0"/>
              </a:rPr>
              <a:t> at iyong </a:t>
            </a:r>
            <a:r>
              <a:rPr lang="en-US" sz="3600" b="1" i="1" u="sng">
                <a:solidFill>
                  <a:schemeClr val="tx1"/>
                </a:solidFill>
                <a:latin typeface="Times" charset="0"/>
              </a:rPr>
              <a:t>kaharian</a:t>
            </a:r>
            <a:r>
              <a:rPr lang="en-US" sz="3600" b="1">
                <a:solidFill>
                  <a:schemeClr val="tx1"/>
                </a:solidFill>
                <a:latin typeface="Times" charset="0"/>
              </a:rPr>
              <a:t> ay mananatili magpakaylanman; ang iyong </a:t>
            </a:r>
            <a:r>
              <a:rPr lang="en-US" sz="3600" b="1" i="1" u="sng">
                <a:solidFill>
                  <a:schemeClr val="tx1"/>
                </a:solidFill>
                <a:latin typeface="Times" charset="0"/>
              </a:rPr>
              <a:t>trono</a:t>
            </a:r>
            <a:r>
              <a:rPr lang="en-US" sz="3600" b="1">
                <a:solidFill>
                  <a:schemeClr val="tx1"/>
                </a:solidFill>
                <a:latin typeface="Times" charset="0"/>
              </a:rPr>
              <a:t> ay itatatag sa walang hanggan.</a:t>
            </a:r>
          </a:p>
          <a:p>
            <a:pPr>
              <a:defRPr/>
            </a:pPr>
            <a:endParaRPr lang="en-US" sz="3200" b="1">
              <a:solidFill>
                <a:schemeClr val="tx1"/>
              </a:solidFill>
              <a:latin typeface="Times" charset="0"/>
            </a:endParaRPr>
          </a:p>
          <a:p>
            <a:pPr algn="ctr">
              <a:defRPr/>
            </a:pPr>
            <a:endParaRPr lang="en-US" sz="3200" b="1">
              <a:solidFill>
                <a:schemeClr val="tx1"/>
              </a:solidFill>
              <a:latin typeface="Times"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charset="0"/>
                <a:ea typeface="+mn-ea"/>
                <a:cs typeface="+mn-cs"/>
              </a:rPr>
              <a:t>                            </a:t>
            </a:r>
          </a:p>
        </p:txBody>
      </p:sp>
      <p:sp>
        <p:nvSpPr>
          <p:cNvPr id="448516" name="Rectangle 4"/>
          <p:cNvSpPr>
            <a:spLocks noChangeArrowheads="1"/>
          </p:cNvSpPr>
          <p:nvPr/>
        </p:nvSpPr>
        <p:spPr bwMode="auto">
          <a:xfrm>
            <a:off x="1509713" y="728663"/>
            <a:ext cx="7177087" cy="164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a:solidFill>
                  <a:schemeClr val="folHlink"/>
                </a:solidFill>
                <a:latin typeface="Times" charset="0"/>
              </a:rPr>
              <a:t>ANG TIPAN KAY DAVID</a:t>
            </a:r>
            <a:r>
              <a:rPr lang="en-US" sz="3600" b="1">
                <a:solidFill>
                  <a:schemeClr val="tx2"/>
                </a:solidFill>
                <a:latin typeface="Times" charset="0"/>
              </a:rPr>
              <a:t> </a:t>
            </a:r>
            <a:endParaRPr lang="en-US" sz="3600" b="1">
              <a:solidFill>
                <a:schemeClr val="tx1"/>
              </a:solidFill>
              <a:latin typeface="Times" charset="0"/>
            </a:endParaRPr>
          </a:p>
          <a:p>
            <a:pPr algn="ctr">
              <a:spcBef>
                <a:spcPct val="50000"/>
              </a:spcBef>
              <a:defRPr/>
            </a:pPr>
            <a:r>
              <a:rPr lang="en-US" sz="2000" b="1">
                <a:solidFill>
                  <a:schemeClr val="tx1"/>
                </a:solidFill>
                <a:latin typeface="Times" charset="0"/>
              </a:rPr>
              <a:t>ANG  TATLONG  KATIBAYAN</a:t>
            </a:r>
            <a:endParaRPr lang="en-US" sz="3600" b="1">
              <a:solidFill>
                <a:schemeClr val="tx1"/>
              </a:solidFill>
              <a:latin typeface="Times" charset="0"/>
            </a:endParaRPr>
          </a:p>
          <a:p>
            <a:pPr algn="ctr">
              <a:defRPr/>
            </a:pPr>
            <a:endParaRPr lang="en-US" sz="3600" b="1">
              <a:solidFill>
                <a:schemeClr val="tx1"/>
              </a:solidFill>
              <a:latin typeface="Times" charset="0"/>
            </a:endParaRPr>
          </a:p>
        </p:txBody>
      </p:sp>
      <p:sp>
        <p:nvSpPr>
          <p:cNvPr id="448517"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48518"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8543" name="Text Box 31"/>
          <p:cNvSpPr txBox="1">
            <a:spLocks noChangeArrowheads="1"/>
          </p:cNvSpPr>
          <p:nvPr/>
        </p:nvSpPr>
        <p:spPr bwMode="auto">
          <a:xfrm>
            <a:off x="4554538" y="2925763"/>
            <a:ext cx="1897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i="1" u="sng">
                <a:solidFill>
                  <a:srgbClr val="FFCC00"/>
                </a:solidFill>
                <a:latin typeface="Times" charset="0"/>
              </a:rPr>
              <a:t>tahanan</a:t>
            </a:r>
          </a:p>
        </p:txBody>
      </p:sp>
      <p:sp>
        <p:nvSpPr>
          <p:cNvPr id="448545" name="Text Box 33"/>
          <p:cNvSpPr txBox="1">
            <a:spLocks noChangeArrowheads="1"/>
          </p:cNvSpPr>
          <p:nvPr/>
        </p:nvSpPr>
        <p:spPr bwMode="auto">
          <a:xfrm>
            <a:off x="1079500" y="3459163"/>
            <a:ext cx="2014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i="1" u="sng">
                <a:solidFill>
                  <a:srgbClr val="FFCC00"/>
                </a:solidFill>
                <a:latin typeface="Times" charset="0"/>
              </a:rPr>
              <a:t>kaharian</a:t>
            </a:r>
          </a:p>
        </p:txBody>
      </p:sp>
      <p:sp>
        <p:nvSpPr>
          <p:cNvPr id="448547" name="Text Box 35"/>
          <p:cNvSpPr txBox="1">
            <a:spLocks noChangeArrowheads="1"/>
          </p:cNvSpPr>
          <p:nvPr/>
        </p:nvSpPr>
        <p:spPr bwMode="auto">
          <a:xfrm>
            <a:off x="6853238" y="4035425"/>
            <a:ext cx="1868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i="1" u="sng">
                <a:solidFill>
                  <a:srgbClr val="FFCC00"/>
                </a:solidFill>
                <a:latin typeface="Times" charset="0"/>
              </a:rPr>
              <a:t>trono</a:t>
            </a:r>
          </a:p>
        </p:txBody>
      </p:sp>
      <p:sp>
        <p:nvSpPr>
          <p:cNvPr id="448548" name="Text Box 36"/>
          <p:cNvSpPr txBox="1">
            <a:spLocks noChangeArrowheads="1"/>
          </p:cNvSpPr>
          <p:nvPr/>
        </p:nvSpPr>
        <p:spPr bwMode="auto">
          <a:xfrm>
            <a:off x="3781425" y="4551363"/>
            <a:ext cx="414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a:solidFill>
                  <a:srgbClr val="FF3300"/>
                </a:solidFill>
                <a:latin typeface="Times" charset="0"/>
              </a:rPr>
              <a:t>walang hanggan </a:t>
            </a:r>
          </a:p>
        </p:txBody>
      </p:sp>
      <p:grpSp>
        <p:nvGrpSpPr>
          <p:cNvPr id="51210" name="Group 74"/>
          <p:cNvGrpSpPr>
            <a:grpSpLocks/>
          </p:cNvGrpSpPr>
          <p:nvPr/>
        </p:nvGrpSpPr>
        <p:grpSpPr bwMode="auto">
          <a:xfrm>
            <a:off x="8018463" y="3436938"/>
            <a:ext cx="981075" cy="1843087"/>
            <a:chOff x="5051" y="2165"/>
            <a:chExt cx="618" cy="1161"/>
          </a:xfrm>
        </p:grpSpPr>
        <p:grpSp>
          <p:nvGrpSpPr>
            <p:cNvPr id="51215" name="Group 75"/>
            <p:cNvGrpSpPr>
              <a:grpSpLocks/>
            </p:cNvGrpSpPr>
            <p:nvPr/>
          </p:nvGrpSpPr>
          <p:grpSpPr bwMode="auto">
            <a:xfrm>
              <a:off x="5051" y="2165"/>
              <a:ext cx="618" cy="1161"/>
              <a:chOff x="5051" y="2165"/>
              <a:chExt cx="618" cy="1161"/>
            </a:xfrm>
          </p:grpSpPr>
          <p:sp>
            <p:nvSpPr>
              <p:cNvPr id="51217"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18"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19"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20"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1"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2"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3"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4"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5"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2"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3" name="Rectangle 92"/>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51216"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1211" name="Text Box 9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212" name="Text Box 95"/>
          <p:cNvSpPr txBox="1">
            <a:spLocks noChangeArrowheads="1"/>
          </p:cNvSpPr>
          <p:nvPr/>
        </p:nvSpPr>
        <p:spPr bwMode="auto">
          <a:xfrm>
            <a:off x="859472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5</a:t>
            </a:r>
            <a:endParaRPr lang="en-US" sz="2000">
              <a:solidFill>
                <a:srgbClr val="FFA27C"/>
              </a:solidFill>
              <a:latin typeface="B VAG Rounded Bold" charset="0"/>
            </a:endParaRPr>
          </a:p>
        </p:txBody>
      </p:sp>
      <p:sp>
        <p:nvSpPr>
          <p:cNvPr id="448608" name="Rectangle 96"/>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24</a:t>
            </a:r>
          </a:p>
        </p:txBody>
      </p:sp>
      <p:sp>
        <p:nvSpPr>
          <p:cNvPr id="51214" name="Text Box 9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7"/>
                                        </p:tgtEl>
                                        <p:attrNameLst>
                                          <p:attrName>style.visibility</p:attrName>
                                        </p:attrNameLst>
                                      </p:cBhvr>
                                      <p:to>
                                        <p:strVal val="visible"/>
                                      </p:to>
                                    </p:set>
                                    <p:anim calcmode="lin" valueType="num">
                                      <p:cBhvr>
                                        <p:cTn id="23" dur="500" fill="hold"/>
                                        <p:tgtEl>
                                          <p:spTgt spid="448547"/>
                                        </p:tgtEl>
                                        <p:attrNameLst>
                                          <p:attrName>ppt_w</p:attrName>
                                        </p:attrNameLst>
                                      </p:cBhvr>
                                      <p:tavLst>
                                        <p:tav tm="0">
                                          <p:val>
                                            <p:fltVal val="0"/>
                                          </p:val>
                                        </p:tav>
                                        <p:tav tm="100000">
                                          <p:val>
                                            <p:strVal val="#ppt_w"/>
                                          </p:val>
                                        </p:tav>
                                      </p:tavLst>
                                    </p:anim>
                                    <p:anim calcmode="lin" valueType="num">
                                      <p:cBhvr>
                                        <p:cTn id="24" dur="500" fill="hold"/>
                                        <p:tgtEl>
                                          <p:spTgt spid="448547"/>
                                        </p:tgtEl>
                                        <p:attrNameLst>
                                          <p:attrName>ppt_h</p:attrName>
                                        </p:attrNameLst>
                                      </p:cBhvr>
                                      <p:tavLst>
                                        <p:tav tm="0">
                                          <p:val>
                                            <p:fltVal val="0"/>
                                          </p:val>
                                        </p:tav>
                                        <p:tav tm="100000">
                                          <p:val>
                                            <p:strVal val="#ppt_h"/>
                                          </p:val>
                                        </p:tav>
                                      </p:tavLst>
                                    </p:anim>
                                    <p:anim calcmode="lin" valueType="num">
                                      <p:cBhvr>
                                        <p:cTn id="25" dur="500" fill="hold"/>
                                        <p:tgtEl>
                                          <p:spTgt spid="448547"/>
                                        </p:tgtEl>
                                        <p:attrNameLst>
                                          <p:attrName>ppt_x</p:attrName>
                                        </p:attrNameLst>
                                      </p:cBhvr>
                                      <p:tavLst>
                                        <p:tav tm="0">
                                          <p:val>
                                            <p:fltVal val="0.5"/>
                                          </p:val>
                                        </p:tav>
                                        <p:tav tm="100000">
                                          <p:val>
                                            <p:strVal val="#ppt_x"/>
                                          </p:val>
                                        </p:tav>
                                      </p:tavLst>
                                    </p:anim>
                                    <p:anim calcmode="lin" valueType="num">
                                      <p:cBhvr>
                                        <p:cTn id="26"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8"/>
                                        </p:tgtEl>
                                        <p:attrNameLst>
                                          <p:attrName>style.visibility</p:attrName>
                                        </p:attrNameLst>
                                      </p:cBhvr>
                                      <p:to>
                                        <p:strVal val="visible"/>
                                      </p:to>
                                    </p:set>
                                    <p:anim calcmode="lin" valueType="num">
                                      <p:cBhvr>
                                        <p:cTn id="31" dur="500" fill="hold"/>
                                        <p:tgtEl>
                                          <p:spTgt spid="448548"/>
                                        </p:tgtEl>
                                        <p:attrNameLst>
                                          <p:attrName>ppt_w</p:attrName>
                                        </p:attrNameLst>
                                      </p:cBhvr>
                                      <p:tavLst>
                                        <p:tav tm="0">
                                          <p:val>
                                            <p:fltVal val="0"/>
                                          </p:val>
                                        </p:tav>
                                        <p:tav tm="100000">
                                          <p:val>
                                            <p:strVal val="#ppt_w"/>
                                          </p:val>
                                        </p:tav>
                                      </p:tavLst>
                                    </p:anim>
                                    <p:anim calcmode="lin" valueType="num">
                                      <p:cBhvr>
                                        <p:cTn id="32" dur="500" fill="hold"/>
                                        <p:tgtEl>
                                          <p:spTgt spid="448548"/>
                                        </p:tgtEl>
                                        <p:attrNameLst>
                                          <p:attrName>ppt_h</p:attrName>
                                        </p:attrNameLst>
                                      </p:cBhvr>
                                      <p:tavLst>
                                        <p:tav tm="0">
                                          <p:val>
                                            <p:fltVal val="0"/>
                                          </p:val>
                                        </p:tav>
                                        <p:tav tm="100000">
                                          <p:val>
                                            <p:strVal val="#ppt_h"/>
                                          </p:val>
                                        </p:tav>
                                      </p:tavLst>
                                    </p:anim>
                                    <p:anim calcmode="lin" valueType="num">
                                      <p:cBhvr>
                                        <p:cTn id="33" dur="500" fill="hold"/>
                                        <p:tgtEl>
                                          <p:spTgt spid="448548"/>
                                        </p:tgtEl>
                                        <p:attrNameLst>
                                          <p:attrName>ppt_x</p:attrName>
                                        </p:attrNameLst>
                                      </p:cBhvr>
                                      <p:tavLst>
                                        <p:tav tm="0">
                                          <p:val>
                                            <p:fltVal val="0.5"/>
                                          </p:val>
                                        </p:tav>
                                        <p:tav tm="100000">
                                          <p:val>
                                            <p:strVal val="#ppt_x"/>
                                          </p:val>
                                        </p:tav>
                                      </p:tavLst>
                                    </p:anim>
                                    <p:anim calcmode="lin" valueType="num">
                                      <p:cBhvr>
                                        <p:cTn id="34"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7" grpId="0" autoUpdateAnimBg="0"/>
      <p:bldP spid="44854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1811"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latin typeface="Arial" charset="0"/>
              </a:rPr>
              <a:t>Ang Tipan kay Abraham</a:t>
            </a:r>
            <a:endParaRPr lang="en-US" sz="3600">
              <a:solidFill>
                <a:srgbClr val="00FF00"/>
              </a:solidFill>
              <a:latin typeface="Arial" charset="0"/>
            </a:endParaRPr>
          </a:p>
        </p:txBody>
      </p:sp>
      <p:sp>
        <p:nvSpPr>
          <p:cNvPr id="631812" name="Rectangle 4"/>
          <p:cNvSpPr>
            <a:spLocks noChangeArrowheads="1"/>
          </p:cNvSpPr>
          <p:nvPr/>
        </p:nvSpPr>
        <p:spPr bwMode="auto">
          <a:xfrm>
            <a:off x="3602038" y="5156200"/>
            <a:ext cx="1847850"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2 Samuel</a:t>
            </a:r>
          </a:p>
          <a:p>
            <a:pPr algn="ctr">
              <a:defRPr/>
            </a:pPr>
            <a:r>
              <a:rPr lang="en-US" b="1" i="1">
                <a:solidFill>
                  <a:srgbClr val="00FF00"/>
                </a:solidFill>
                <a:latin typeface="Arial" charset="0"/>
              </a:rPr>
              <a:t>7:4 -16</a:t>
            </a:r>
          </a:p>
        </p:txBody>
      </p:sp>
      <p:sp>
        <p:nvSpPr>
          <p:cNvPr id="631813" name="Rectangle 5"/>
          <p:cNvSpPr>
            <a:spLocks noChangeArrowheads="1"/>
          </p:cNvSpPr>
          <p:nvPr/>
        </p:nvSpPr>
        <p:spPr bwMode="auto">
          <a:xfrm>
            <a:off x="952500" y="5154613"/>
            <a:ext cx="2705100" cy="95091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Deuteronomio</a:t>
            </a:r>
          </a:p>
          <a:p>
            <a:pPr algn="ctr">
              <a:defRPr/>
            </a:pPr>
            <a:r>
              <a:rPr lang="en-US" b="1" i="1">
                <a:solidFill>
                  <a:srgbClr val="00FF00"/>
                </a:solidFill>
                <a:latin typeface="Arial" charset="0"/>
              </a:rPr>
              <a:t>30:1-10</a:t>
            </a:r>
          </a:p>
        </p:txBody>
      </p:sp>
      <p:sp>
        <p:nvSpPr>
          <p:cNvPr id="631814" name="Rectangle 6"/>
          <p:cNvSpPr>
            <a:spLocks noChangeArrowheads="1"/>
          </p:cNvSpPr>
          <p:nvPr/>
        </p:nvSpPr>
        <p:spPr bwMode="auto">
          <a:xfrm>
            <a:off x="898525" y="3260725"/>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4"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3255"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1818" name="Text Box 10"/>
          <p:cNvSpPr txBox="1">
            <a:spLocks noChangeArrowheads="1"/>
          </p:cNvSpPr>
          <p:nvPr/>
        </p:nvSpPr>
        <p:spPr bwMode="auto">
          <a:xfrm>
            <a:off x="5321300" y="3616325"/>
            <a:ext cx="3214688"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PAGPAPALA</a:t>
            </a:r>
          </a:p>
        </p:txBody>
      </p:sp>
      <p:sp>
        <p:nvSpPr>
          <p:cNvPr id="631819"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BINHI</a:t>
            </a:r>
          </a:p>
        </p:txBody>
      </p:sp>
      <p:sp>
        <p:nvSpPr>
          <p:cNvPr id="631820" name="Text Box 12"/>
          <p:cNvSpPr txBox="1">
            <a:spLocks noChangeArrowheads="1"/>
          </p:cNvSpPr>
          <p:nvPr/>
        </p:nvSpPr>
        <p:spPr bwMode="auto">
          <a:xfrm>
            <a:off x="1239838" y="3549650"/>
            <a:ext cx="189547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LUPAIN</a:t>
            </a:r>
          </a:p>
        </p:txBody>
      </p:sp>
      <p:sp>
        <p:nvSpPr>
          <p:cNvPr id="631821"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Lupa</a:t>
            </a:r>
          </a:p>
        </p:txBody>
      </p:sp>
      <p:sp>
        <p:nvSpPr>
          <p:cNvPr id="631823"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David</a:t>
            </a:r>
          </a:p>
        </p:txBody>
      </p:sp>
      <p:sp>
        <p:nvSpPr>
          <p:cNvPr id="631824"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a:solidFill>
                  <a:srgbClr val="00FF00"/>
                </a:solidFill>
                <a:latin typeface="Arial" charset="0"/>
                <a:ea typeface="+mn-ea"/>
                <a:cs typeface="+mn-cs"/>
              </a:rPr>
              <a:t>Genesis 12: 1-3</a:t>
            </a:r>
          </a:p>
        </p:txBody>
      </p:sp>
      <p:sp>
        <p:nvSpPr>
          <p:cNvPr id="631825"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sz="3200" b="1">
                <a:solidFill>
                  <a:srgbClr val="FAFD00"/>
                </a:solidFill>
                <a:latin typeface="Arial" charset="0"/>
              </a:rPr>
              <a:t>Tawag</a:t>
            </a:r>
            <a:r>
              <a:rPr lang="ja-JP" altLang="en-US" sz="3200" b="1">
                <a:solidFill>
                  <a:srgbClr val="FAFD00"/>
                </a:solidFill>
                <a:latin typeface="Arial" charset="0"/>
              </a:rPr>
              <a:t>”</a:t>
            </a:r>
            <a:r>
              <a:rPr lang="en-US" sz="3200" b="1">
                <a:solidFill>
                  <a:srgbClr val="FAFD00"/>
                </a:solidFill>
                <a:latin typeface="Arial" charset="0"/>
              </a:rPr>
              <a:t>)</a:t>
            </a:r>
            <a:endParaRPr lang="en-US" sz="2400">
              <a:solidFill>
                <a:srgbClr val="00FF00"/>
              </a:solidFill>
              <a:latin typeface="Arial"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30" name="Rectangle 22"/>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25</a:t>
            </a:r>
          </a:p>
        </p:txBody>
      </p:sp>
      <p:sp>
        <p:nvSpPr>
          <p:cNvPr id="53268" name="Text Box 2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12"/>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4467"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Jerusalem area aerial from south</a:t>
            </a:r>
            <a:endParaRPr lang="en-US">
              <a:effectLst>
                <a:outerShdw blurRad="38100" dist="38100" dir="2700000" algn="tl">
                  <a:srgbClr val="DDDDDD"/>
                </a:outerShdw>
              </a:effectLst>
              <a:latin typeface="Times" charset="0"/>
            </a:endParaRPr>
          </a:p>
        </p:txBody>
      </p:sp>
      <p:sp>
        <p:nvSpPr>
          <p:cNvPr id="574469" name="AutoShape 5"/>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74470" name="Text Box 6"/>
          <p:cNvSpPr txBox="1">
            <a:spLocks noChangeArrowheads="1"/>
          </p:cNvSpPr>
          <p:nvPr/>
        </p:nvSpPr>
        <p:spPr bwMode="auto">
          <a:xfrm>
            <a:off x="190500" y="4972050"/>
            <a:ext cx="8743950" cy="17668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Jerusalem: mula sa Timog </a:t>
            </a:r>
          </a:p>
          <a:p>
            <a:pPr algn="ctr">
              <a:spcBef>
                <a:spcPct val="50000"/>
              </a:spcBef>
              <a:defRPr/>
            </a:pPr>
            <a:r>
              <a:rPr lang="en-US" sz="4400" b="1">
                <a:solidFill>
                  <a:srgbClr val="FFEA18"/>
                </a:solidFill>
                <a:ea typeface="+mn-ea"/>
                <a:cs typeface="+mn-cs"/>
              </a:rPr>
              <a:t>papunta sa  Templo </a:t>
            </a:r>
          </a:p>
        </p:txBody>
      </p:sp>
      <p:sp>
        <p:nvSpPr>
          <p:cNvPr id="55302" name="Text Box 7"/>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74472" name="Rectangle 8"/>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574473" name="Rectangle 9"/>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26</a:t>
            </a:r>
          </a:p>
        </p:txBody>
      </p:sp>
      <p:sp>
        <p:nvSpPr>
          <p:cNvPr id="574477" name="Text Box 13"/>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Sam. 24:18-24; 2 Cronica 3:1</a:t>
            </a:r>
          </a:p>
        </p:txBody>
      </p:sp>
      <p:sp>
        <p:nvSpPr>
          <p:cNvPr id="55306" name="Text Box 15"/>
          <p:cNvSpPr txBox="1">
            <a:spLocks noChangeArrowheads="1"/>
          </p:cNvSpPr>
          <p:nvPr/>
        </p:nvSpPr>
        <p:spPr bwMode="auto">
          <a:xfrm>
            <a:off x="8591550" y="64277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FFFF"/>
                </a:solidFill>
                <a:latin typeface="Arial" charset="0"/>
              </a:rPr>
              <a:t>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dissolve">
                                      <p:cBhvr>
                                        <p:cTn id="7" dur="500"/>
                                        <p:tgtEl>
                                          <p:spTgt spid="57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Old City aerial from north</a:t>
            </a:r>
            <a:endParaRPr lang="en-US">
              <a:effectLst>
                <a:outerShdw blurRad="38100" dist="38100" dir="2700000" algn="tl">
                  <a:srgbClr val="DDDDDD"/>
                </a:outerShdw>
              </a:effectLst>
              <a:latin typeface="Times" charset="0"/>
            </a:endParaRPr>
          </a:p>
        </p:txBody>
      </p:sp>
      <p:pic>
        <p:nvPicPr>
          <p:cNvPr id="5734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9"/>
          <p:cNvSpPr>
            <a:spLocks noChangeArrowheads="1"/>
          </p:cNvSpPr>
          <p:nvPr/>
        </p:nvSpPr>
        <p:spPr bwMode="auto">
          <a:xfrm>
            <a:off x="439738" y="5070475"/>
            <a:ext cx="8353425"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249238" y="4865688"/>
            <a:ext cx="8640762" cy="17668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Ang Templo: </a:t>
            </a:r>
          </a:p>
          <a:p>
            <a:pPr algn="ctr">
              <a:spcBef>
                <a:spcPct val="50000"/>
              </a:spcBef>
              <a:defRPr/>
            </a:pPr>
            <a:r>
              <a:rPr lang="en-US" sz="4400" b="1">
                <a:solidFill>
                  <a:srgbClr val="FFEA18"/>
                </a:solidFill>
                <a:ea typeface="+mn-ea"/>
                <a:cs typeface="+mn-cs"/>
              </a:rPr>
              <a:t>Ang Sentro ng Jerusalem </a:t>
            </a:r>
          </a:p>
        </p:txBody>
      </p:sp>
      <p:sp>
        <p:nvSpPr>
          <p:cNvPr id="57349"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75495" name="Rectangle 7"/>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575496" name="Rectangle 8"/>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27</a:t>
            </a:r>
          </a:p>
        </p:txBody>
      </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Sam. 24:18-24; 2 Cronica 3:1</a:t>
            </a:r>
          </a:p>
        </p:txBody>
      </p:sp>
      <p:sp>
        <p:nvSpPr>
          <p:cNvPr id="575500" name="AutoShape 12"/>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606212" name="Rectangle 4"/>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606213" name="Rectangle 5"/>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28</a:t>
            </a:r>
          </a:p>
        </p:txBody>
      </p:sp>
      <p:sp>
        <p:nvSpPr>
          <p:cNvPr id="606214" name="Rectangle 6"/>
          <p:cNvSpPr>
            <a:spLocks noChangeArrowheads="1"/>
          </p:cNvSpPr>
          <p:nvPr/>
        </p:nvSpPr>
        <p:spPr bwMode="auto">
          <a:xfrm>
            <a:off x="8496300" y="6465888"/>
            <a:ext cx="292100" cy="339725"/>
          </a:xfrm>
          <a:prstGeom prst="rect">
            <a:avLst/>
          </a:prstGeom>
          <a:noFill/>
          <a:ln w="12700">
            <a:noFill/>
            <a:miter lim="800000"/>
            <a:headEnd/>
            <a:tailEnd/>
          </a:ln>
          <a:effectLst/>
        </p:spPr>
        <p:txBody>
          <a:bodyPr wrap="none" anchor="ctr">
            <a:spAutoFit/>
          </a:bodyPr>
          <a:lstStyle/>
          <a:p>
            <a:pPr algn="ctr">
              <a:defRPr/>
            </a:pPr>
            <a:r>
              <a:rPr lang="en-US" sz="1400" b="1">
                <a:solidFill>
                  <a:schemeClr val="tx1"/>
                </a:solidFill>
                <a:effectLst>
                  <a:outerShdw blurRad="38100" dist="38100" dir="2700000" algn="tl">
                    <a:srgbClr val="000000"/>
                  </a:outerShdw>
                </a:effectLst>
              </a:rPr>
              <a:t>5</a:t>
            </a:r>
            <a:endParaRPr lang="en-US" sz="1000" b="1">
              <a:solidFill>
                <a:schemeClr val="tx1"/>
              </a:solidFill>
              <a:effectLst>
                <a:outerShdw blurRad="38100" dist="38100" dir="2700000" algn="tl">
                  <a:srgbClr val="000000"/>
                </a:outerShdw>
              </a:effectLst>
            </a:endParaRPr>
          </a:p>
        </p:txBody>
      </p:sp>
      <p:grpSp>
        <p:nvGrpSpPr>
          <p:cNvPr id="2" name="Group 7"/>
          <p:cNvGrpSpPr>
            <a:grpSpLocks/>
          </p:cNvGrpSpPr>
          <p:nvPr/>
        </p:nvGrpSpPr>
        <p:grpSpPr bwMode="auto">
          <a:xfrm>
            <a:off x="3175" y="2684463"/>
            <a:ext cx="9136063" cy="3232150"/>
            <a:chOff x="2" y="1691"/>
            <a:chExt cx="5755" cy="2036"/>
          </a:xfrm>
        </p:grpSpPr>
        <p:sp>
          <p:nvSpPr>
            <p:cNvPr id="5941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06226" name="Text Box 18"/>
          <p:cNvSpPr txBox="1">
            <a:spLocks noChangeArrowheads="1"/>
          </p:cNvSpPr>
          <p:nvPr/>
        </p:nvSpPr>
        <p:spPr bwMode="auto">
          <a:xfrm>
            <a:off x="249238" y="4765675"/>
            <a:ext cx="8607425" cy="10668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b="1">
                <a:solidFill>
                  <a:schemeClr val="tx1"/>
                </a:solidFill>
                <a:ea typeface="+mn-ea"/>
                <a:cs typeface="+mn-cs"/>
              </a:rPr>
              <a:t>Upang itayo dito ang UNANG Templo ng Panginoon!</a:t>
            </a: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3200" b="1" smtClean="0">
                <a:solidFill>
                  <a:schemeClr val="tx1"/>
                </a:solidFill>
              </a:rPr>
              <a:t>Binili ni David ito…</a:t>
            </a:r>
          </a:p>
        </p:txBody>
      </p:sp>
      <p:sp>
        <p:nvSpPr>
          <p:cNvPr id="606228" name="Text Box 20"/>
          <p:cNvSpPr txBox="1">
            <a:spLocks noChangeArrowheads="1"/>
          </p:cNvSpPr>
          <p:nvPr/>
        </p:nvSpPr>
        <p:spPr bwMode="auto">
          <a:xfrm>
            <a:off x="1136650" y="5470525"/>
            <a:ext cx="7051675" cy="14319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Sa Tuktok ng Bundok Moriah!</a:t>
            </a:r>
          </a:p>
        </p:txBody>
      </p:sp>
      <p:sp>
        <p:nvSpPr>
          <p:cNvPr id="606230" name="Text Box 22"/>
          <p:cNvSpPr txBox="1">
            <a:spLocks noChangeArrowheads="1"/>
          </p:cNvSpPr>
          <p:nvPr/>
        </p:nvSpPr>
        <p:spPr bwMode="auto">
          <a:xfrm>
            <a:off x="1765300" y="0"/>
            <a:ext cx="4062413"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Sam. 24:18-24; 2 Chron. 3:1</a:t>
            </a:r>
          </a:p>
        </p:txBody>
      </p:sp>
      <p:grpSp>
        <p:nvGrpSpPr>
          <p:cNvPr id="3" name="Group 23"/>
          <p:cNvGrpSpPr>
            <a:grpSpLocks/>
          </p:cNvGrpSpPr>
          <p:nvPr/>
        </p:nvGrpSpPr>
        <p:grpSpPr bwMode="auto">
          <a:xfrm>
            <a:off x="5038725" y="1881188"/>
            <a:ext cx="3538538" cy="2419350"/>
            <a:chOff x="1020" y="800"/>
            <a:chExt cx="4056" cy="2875"/>
          </a:xfrm>
        </p:grpSpPr>
        <p:grpSp>
          <p:nvGrpSpPr>
            <p:cNvPr id="5940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606240" name="Picture 32"/>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a:srcRect t="1813" b="18773"/>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b="1">
                  <a:solidFill>
                    <a:schemeClr val="tx2"/>
                  </a:solidFill>
                  <a:ea typeface="+mn-ea"/>
                  <a:cs typeface="+mn-cs"/>
                </a:rPr>
                <a:t>Ang Lumang Giikan</a:t>
              </a: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3200" b="1" smtClean="0">
                <a:solidFill>
                  <a:srgbClr val="FFFFFF"/>
                </a:solidFill>
              </a:rPr>
              <a:t>Ang Giikan ni Araunah…</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dissolve">
                                      <p:cBhvr>
                                        <p:cTn id="12" dur="5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dissolve">
                                      <p:cBhvr>
                                        <p:cTn id="21" dur="5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dissolve">
                                      <p:cBhvr>
                                        <p:cTn id="31" dur="500"/>
                                        <p:tgtEl>
                                          <p:spTgt spid="606226"/>
                                        </p:tgtEl>
                                      </p:cBhvr>
                                    </p:animEffect>
                                  </p:childTnLst>
                                </p:cTn>
                              </p:par>
                            </p:childTnLst>
                          </p:cTn>
                        </p:par>
                        <p:par>
                          <p:cTn id="32" fill="hold" nodeType="afterGroup">
                            <p:stCondLst>
                              <p:cond delay="5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61442" name="Group 155"/>
          <p:cNvGrpSpPr>
            <a:grpSpLocks/>
          </p:cNvGrpSpPr>
          <p:nvPr/>
        </p:nvGrpSpPr>
        <p:grpSpPr bwMode="auto">
          <a:xfrm>
            <a:off x="6670675" y="1584325"/>
            <a:ext cx="2178050" cy="1603375"/>
            <a:chOff x="1020" y="800"/>
            <a:chExt cx="4056" cy="2875"/>
          </a:xfrm>
        </p:grpSpPr>
        <p:grpSp>
          <p:nvGrpSpPr>
            <p:cNvPr id="6151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630948" name="Picture 164"/>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Hari 5:5</a:t>
            </a:r>
          </a:p>
        </p:txBody>
      </p:sp>
      <p:sp>
        <p:nvSpPr>
          <p:cNvPr id="61444" name="Text Box 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445" name="Text Box 5"/>
          <p:cNvSpPr txBox="1">
            <a:spLocks noChangeArrowheads="1"/>
          </p:cNvSpPr>
          <p:nvPr/>
        </p:nvSpPr>
        <p:spPr bwMode="auto">
          <a:xfrm>
            <a:off x="858837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630810" name="Rectangle 26"/>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29</a:t>
            </a:r>
          </a:p>
        </p:txBody>
      </p:sp>
      <p:sp>
        <p:nvSpPr>
          <p:cNvPr id="61447" name="Text Box 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7" name="Text Box 143"/>
          <p:cNvSpPr txBox="1">
            <a:spLocks noChangeArrowheads="1"/>
          </p:cNvSpPr>
          <p:nvPr/>
        </p:nvSpPr>
        <p:spPr bwMode="auto">
          <a:xfrm>
            <a:off x="1177925" y="3232150"/>
            <a:ext cx="6351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dirty="0">
                <a:solidFill>
                  <a:schemeClr val="accent1"/>
                </a:solidFill>
                <a:ea typeface="+mn-ea"/>
                <a:cs typeface="+mn-cs"/>
              </a:rPr>
              <a:t>Plano </a:t>
            </a:r>
            <a:r>
              <a:rPr lang="en-US" sz="4800" b="1" dirty="0" err="1">
                <a:solidFill>
                  <a:schemeClr val="accent1"/>
                </a:solidFill>
                <a:ea typeface="+mn-ea"/>
                <a:cs typeface="+mn-cs"/>
              </a:rPr>
              <a:t>ni</a:t>
            </a:r>
            <a:r>
              <a:rPr lang="en-US" sz="4800" b="1" dirty="0">
                <a:solidFill>
                  <a:schemeClr val="accent1"/>
                </a:solidFill>
                <a:ea typeface="+mn-ea"/>
                <a:cs typeface="+mn-cs"/>
              </a:rPr>
              <a:t> Haring David </a:t>
            </a:r>
            <a:r>
              <a:rPr lang="en-US" sz="4800" b="1" dirty="0" err="1">
                <a:solidFill>
                  <a:schemeClr val="accent1"/>
                </a:solidFill>
                <a:ea typeface="+mn-ea"/>
                <a:cs typeface="+mn-cs"/>
              </a:rPr>
              <a:t>ito</a:t>
            </a:r>
            <a:r>
              <a:rPr lang="en-US" sz="4800" b="1" dirty="0">
                <a:solidFill>
                  <a:schemeClr val="accent1"/>
                </a:solidFill>
                <a:ea typeface="+mn-ea"/>
                <a:cs typeface="+mn-cs"/>
              </a:rPr>
              <a:t>.</a:t>
            </a:r>
          </a:p>
        </p:txBody>
      </p:sp>
      <p:sp>
        <p:nvSpPr>
          <p:cNvPr id="630928" name="Text Box 144"/>
          <p:cNvSpPr txBox="1">
            <a:spLocks noChangeArrowheads="1"/>
          </p:cNvSpPr>
          <p:nvPr/>
        </p:nvSpPr>
        <p:spPr bwMode="auto">
          <a:xfrm>
            <a:off x="1123950" y="4552950"/>
            <a:ext cx="6732588" cy="22875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a:solidFill>
                  <a:srgbClr val="FFEA18"/>
                </a:solidFill>
                <a:ea typeface="+mn-ea"/>
                <a:cs typeface="+mn-cs"/>
              </a:rPr>
              <a:t>Ngunit…ang kanyang anak na si Solomon ang magtatayo nito!</a:t>
            </a:r>
          </a:p>
        </p:txBody>
      </p:sp>
      <p:grpSp>
        <p:nvGrpSpPr>
          <p:cNvPr id="61452" name="Group 6"/>
          <p:cNvGrpSpPr>
            <a:grpSpLocks/>
          </p:cNvGrpSpPr>
          <p:nvPr/>
        </p:nvGrpSpPr>
        <p:grpSpPr bwMode="auto">
          <a:xfrm>
            <a:off x="8018463" y="3436938"/>
            <a:ext cx="981075" cy="1843087"/>
            <a:chOff x="5051" y="2165"/>
            <a:chExt cx="618" cy="1161"/>
          </a:xfrm>
        </p:grpSpPr>
        <p:grpSp>
          <p:nvGrpSpPr>
            <p:cNvPr id="61500" name="Group 7"/>
            <p:cNvGrpSpPr>
              <a:grpSpLocks/>
            </p:cNvGrpSpPr>
            <p:nvPr/>
          </p:nvGrpSpPr>
          <p:grpSpPr bwMode="auto">
            <a:xfrm>
              <a:off x="5051" y="2165"/>
              <a:ext cx="618" cy="1161"/>
              <a:chOff x="5051" y="2165"/>
              <a:chExt cx="618" cy="1161"/>
            </a:xfrm>
          </p:grpSpPr>
          <p:sp>
            <p:nvSpPr>
              <p:cNvPr id="6150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50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50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0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0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8" name="Rectangle 24"/>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61501"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149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67"/>
          <p:cNvGrpSpPr>
            <a:grpSpLocks/>
          </p:cNvGrpSpPr>
          <p:nvPr/>
        </p:nvGrpSpPr>
        <p:grpSpPr bwMode="auto">
          <a:xfrm>
            <a:off x="1974850" y="3676650"/>
            <a:ext cx="5214938" cy="923925"/>
            <a:chOff x="1244" y="2316"/>
            <a:chExt cx="3285" cy="582"/>
          </a:xfrm>
        </p:grpSpPr>
        <p:sp>
          <p:nvSpPr>
            <p:cNvPr id="6148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07"/>
          <p:cNvGrpSpPr>
            <a:grpSpLocks/>
          </p:cNvGrpSpPr>
          <p:nvPr/>
        </p:nvGrpSpPr>
        <p:grpSpPr bwMode="auto">
          <a:xfrm>
            <a:off x="5095875" y="925513"/>
            <a:ext cx="1077913" cy="2874962"/>
            <a:chOff x="3210" y="583"/>
            <a:chExt cx="679" cy="1811"/>
          </a:xfrm>
        </p:grpSpPr>
        <p:sp>
          <p:nvSpPr>
            <p:cNvPr id="6147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8" name="Group 209"/>
            <p:cNvGrpSpPr>
              <a:grpSpLocks/>
            </p:cNvGrpSpPr>
            <p:nvPr/>
          </p:nvGrpSpPr>
          <p:grpSpPr bwMode="auto">
            <a:xfrm>
              <a:off x="3210" y="583"/>
              <a:ext cx="679" cy="1806"/>
              <a:chOff x="3210" y="583"/>
              <a:chExt cx="679" cy="1806"/>
            </a:xfrm>
          </p:grpSpPr>
          <p:sp>
            <p:nvSpPr>
              <p:cNvPr id="6147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227"/>
          <p:cNvGrpSpPr>
            <a:grpSpLocks/>
          </p:cNvGrpSpPr>
          <p:nvPr/>
        </p:nvGrpSpPr>
        <p:grpSpPr bwMode="auto">
          <a:xfrm>
            <a:off x="2592388" y="725488"/>
            <a:ext cx="2014537" cy="3179762"/>
            <a:chOff x="1633" y="457"/>
            <a:chExt cx="1269" cy="2003"/>
          </a:xfrm>
        </p:grpSpPr>
        <p:sp>
          <p:nvSpPr>
            <p:cNvPr id="6146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67" name="Group 217"/>
            <p:cNvGrpSpPr>
              <a:grpSpLocks/>
            </p:cNvGrpSpPr>
            <p:nvPr/>
          </p:nvGrpSpPr>
          <p:grpSpPr bwMode="auto">
            <a:xfrm>
              <a:off x="1633" y="457"/>
              <a:ext cx="1269" cy="2003"/>
              <a:chOff x="1633" y="457"/>
              <a:chExt cx="1269" cy="2003"/>
            </a:xfrm>
          </p:grpSpPr>
          <p:sp>
            <p:nvSpPr>
              <p:cNvPr id="6146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 name="Group 229"/>
          <p:cNvGrpSpPr>
            <a:grpSpLocks/>
          </p:cNvGrpSpPr>
          <p:nvPr/>
        </p:nvGrpSpPr>
        <p:grpSpPr bwMode="auto">
          <a:xfrm>
            <a:off x="4614863" y="1555750"/>
            <a:ext cx="892175" cy="2225675"/>
            <a:chOff x="2907" y="980"/>
            <a:chExt cx="562" cy="1402"/>
          </a:xfrm>
        </p:grpSpPr>
        <p:sp>
          <p:nvSpPr>
            <p:cNvPr id="6145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59" name="Group 231"/>
            <p:cNvGrpSpPr>
              <a:grpSpLocks/>
            </p:cNvGrpSpPr>
            <p:nvPr/>
          </p:nvGrpSpPr>
          <p:grpSpPr bwMode="auto">
            <a:xfrm>
              <a:off x="2907" y="980"/>
              <a:ext cx="562" cy="1402"/>
              <a:chOff x="2907" y="980"/>
              <a:chExt cx="562" cy="1402"/>
            </a:xfrm>
          </p:grpSpPr>
          <p:sp>
            <p:nvSpPr>
              <p:cNvPr id="6146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0927"/>
                                        </p:tgtEl>
                                        <p:attrNameLst>
                                          <p:attrName>style.visibility</p:attrName>
                                        </p:attrNameLst>
                                      </p:cBhvr>
                                      <p:to>
                                        <p:strVal val="visible"/>
                                      </p:to>
                                    </p:set>
                                    <p:animEffect transition="in" filter="wipe(left)">
                                      <p:cBhvr>
                                        <p:cTn id="7" dur="500"/>
                                        <p:tgtEl>
                                          <p:spTgt spid="630927"/>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2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20"/>
                                        </p:tgtEl>
                                        <p:attrNameLst>
                                          <p:attrName>style.visibility</p:attrName>
                                        </p:attrNameLst>
                                      </p:cBhvr>
                                      <p:to>
                                        <p:strVal val="visible"/>
                                      </p:to>
                                    </p:set>
                                    <p:animEffect transition="in" filter="wipe(down)">
                                      <p:cBhvr>
                                        <p:cTn id="31" dur="500"/>
                                        <p:tgtEl>
                                          <p:spTgt spid="630920"/>
                                        </p:tgtEl>
                                      </p:cBhvr>
                                    </p:animEffect>
                                  </p:childTnLst>
                                </p:cTn>
                              </p:par>
                            </p:childTnLst>
                          </p:cTn>
                        </p:par>
                        <p:par>
                          <p:cTn id="32" fill="hold" nodeType="afterGroup">
                            <p:stCondLst>
                              <p:cond delay="9500"/>
                            </p:stCondLst>
                            <p:childTnLst>
                              <p:par>
                                <p:cTn id="33" presetID="22" presetClass="entr" presetSubtype="4" fill="hold" grpId="0" nodeType="afterEffect">
                                  <p:stCondLst>
                                    <p:cond delay="1000"/>
                                  </p:stCondLst>
                                  <p:childTnLst>
                                    <p:set>
                                      <p:cBhvr>
                                        <p:cTn id="34" dur="1" fill="hold">
                                          <p:stCondLst>
                                            <p:cond delay="0"/>
                                          </p:stCondLst>
                                        </p:cTn>
                                        <p:tgtEl>
                                          <p:spTgt spid="630919"/>
                                        </p:tgtEl>
                                        <p:attrNameLst>
                                          <p:attrName>style.visibility</p:attrName>
                                        </p:attrNameLst>
                                      </p:cBhvr>
                                      <p:to>
                                        <p:strVal val="visible"/>
                                      </p:to>
                                    </p:set>
                                    <p:animEffect transition="in" filter="wipe(down)">
                                      <p:cBhvr>
                                        <p:cTn id="35" dur="500"/>
                                        <p:tgtEl>
                                          <p:spTgt spid="6309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630928"/>
                                        </p:tgtEl>
                                        <p:attrNameLst>
                                          <p:attrName>style.visibility</p:attrName>
                                        </p:attrNameLst>
                                      </p:cBhvr>
                                      <p:to>
                                        <p:strVal val="visible"/>
                                      </p:to>
                                    </p:set>
                                    <p:animEffect transition="in" filter="dissolve">
                                      <p:cBhvr>
                                        <p:cTn id="40" dur="500"/>
                                        <p:tgtEl>
                                          <p:spTgt spid="630928"/>
                                        </p:tgtEl>
                                      </p:cBhvr>
                                    </p:animEffect>
                                  </p:childTnLst>
                                  <p:subTnLst>
                                    <p:set>
                                      <p:cBhvr override="childStyle">
                                        <p:cTn dur="1" fill="hold" display="0" masterRel="nextClick" afterEffect="1"/>
                                        <p:tgtEl>
                                          <p:spTgt spid="6309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7" grpId="0" autoUpdateAnimBg="0"/>
      <p:bldP spid="63092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194"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8195"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245"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22246" name="Line 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2247" name="Rectangle 7"/>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9" name="Text Box 1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2253" name="Rectangle 13"/>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03</a:t>
            </a:r>
          </a:p>
        </p:txBody>
      </p:sp>
      <p:sp>
        <p:nvSpPr>
          <p:cNvPr id="522254" name="Text Box 14"/>
          <p:cNvSpPr txBox="1">
            <a:spLocks noChangeArrowheads="1"/>
          </p:cNvSpPr>
          <p:nvPr/>
        </p:nvSpPr>
        <p:spPr bwMode="auto">
          <a:xfrm>
            <a:off x="4149725" y="-450850"/>
            <a:ext cx="766763" cy="76057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49300" b="1">
                <a:solidFill>
                  <a:srgbClr val="1CFF23"/>
                </a:solidFill>
                <a:latin typeface="Arial" charset="0"/>
                <a:ea typeface="+mn-ea"/>
                <a:cs typeface="+mn-cs"/>
              </a:rPr>
              <a:t>?</a:t>
            </a:r>
          </a:p>
        </p:txBody>
      </p:sp>
      <p:sp>
        <p:nvSpPr>
          <p:cNvPr id="522248" name="Text Box 8"/>
          <p:cNvSpPr txBox="1">
            <a:spLocks noChangeArrowheads="1"/>
          </p:cNvSpPr>
          <p:nvPr/>
        </p:nvSpPr>
        <p:spPr bwMode="auto">
          <a:xfrm>
            <a:off x="936625" y="700088"/>
            <a:ext cx="7454900" cy="46212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600">
                <a:solidFill>
                  <a:srgbClr val="FFFF00"/>
                </a:solidFill>
                <a:ea typeface="+mn-ea"/>
                <a:cs typeface="+mn-cs"/>
              </a:rPr>
              <a:t>Ang Tanong:</a:t>
            </a:r>
          </a:p>
          <a:p>
            <a:pPr algn="ctr">
              <a:spcBef>
                <a:spcPct val="50000"/>
              </a:spcBef>
              <a:defRPr/>
            </a:pPr>
            <a:r>
              <a:rPr lang="en-US" sz="6600">
                <a:solidFill>
                  <a:srgbClr val="FFFF00"/>
                </a:solidFill>
                <a:ea typeface="+mn-ea"/>
                <a:cs typeface="+mn-cs"/>
              </a:rPr>
              <a:t> Ano ang I</a:t>
            </a:r>
            <a:r>
              <a:rPr lang="en-US" sz="6600" u="sng">
                <a:solidFill>
                  <a:srgbClr val="FFFF00"/>
                </a:solidFill>
                <a:ea typeface="+mn-ea"/>
                <a:cs typeface="+mn-cs"/>
              </a:rPr>
              <a:t>YONG</a:t>
            </a:r>
            <a:r>
              <a:rPr lang="en-US" sz="6600">
                <a:solidFill>
                  <a:srgbClr val="FFFF00"/>
                </a:solidFill>
                <a:ea typeface="+mn-ea"/>
                <a:cs typeface="+mn-cs"/>
              </a:rPr>
              <a:t> iniisip na nangyari ng….</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254"/>
                                        </p:tgtEl>
                                        <p:attrNameLst>
                                          <p:attrName>style.visibility</p:attrName>
                                        </p:attrNameLst>
                                      </p:cBhvr>
                                      <p:to>
                                        <p:strVal val="visible"/>
                                      </p:to>
                                    </p:set>
                                    <p:animEffect transition="in" filter="dissolve">
                                      <p:cBhvr>
                                        <p:cTn id="7" dur="500"/>
                                        <p:tgtEl>
                                          <p:spTgt spid="522254"/>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22248"/>
                                        </p:tgtEl>
                                        <p:attrNameLst>
                                          <p:attrName>style.visibility</p:attrName>
                                        </p:attrNameLst>
                                      </p:cBhvr>
                                      <p:to>
                                        <p:strVal val="visible"/>
                                      </p:to>
                                    </p:set>
                                    <p:animEffect transition="in" filter="dissolve">
                                      <p:cBhvr>
                                        <p:cTn id="11" dur="500"/>
                                        <p:tgtEl>
                                          <p:spTgt spid="52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4" grpId="0" autoUpdateAnimBg="0"/>
      <p:bldP spid="52224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Hari 5:5</a:t>
            </a:r>
          </a:p>
        </p:txBody>
      </p:sp>
      <p:sp>
        <p:nvSpPr>
          <p:cNvPr id="63490" name="Text Box 3"/>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491" name="Text Box 4"/>
          <p:cNvSpPr txBox="1">
            <a:spLocks noChangeArrowheads="1"/>
          </p:cNvSpPr>
          <p:nvPr/>
        </p:nvSpPr>
        <p:spPr bwMode="auto">
          <a:xfrm>
            <a:off x="8658225"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6"/>
          <p:cNvGrpSpPr>
            <a:grpSpLocks/>
          </p:cNvGrpSpPr>
          <p:nvPr/>
        </p:nvGrpSpPr>
        <p:grpSpPr bwMode="auto">
          <a:xfrm>
            <a:off x="8018463" y="3436938"/>
            <a:ext cx="981075" cy="1843087"/>
            <a:chOff x="5051" y="2165"/>
            <a:chExt cx="618" cy="1161"/>
          </a:xfrm>
        </p:grpSpPr>
        <p:grpSp>
          <p:nvGrpSpPr>
            <p:cNvPr id="63538" name="Group 7"/>
            <p:cNvGrpSpPr>
              <a:grpSpLocks/>
            </p:cNvGrpSpPr>
            <p:nvPr/>
          </p:nvGrpSpPr>
          <p:grpSpPr bwMode="auto">
            <a:xfrm>
              <a:off x="5051" y="2165"/>
              <a:ext cx="618" cy="1161"/>
              <a:chOff x="5051" y="2165"/>
              <a:chExt cx="618" cy="1161"/>
            </a:xfrm>
          </p:grpSpPr>
          <p:sp>
            <p:nvSpPr>
              <p:cNvPr id="6354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4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4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4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6" name="Rectangle 24"/>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63539"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30</a:t>
            </a:r>
          </a:p>
        </p:txBody>
      </p:sp>
      <p:sp>
        <p:nvSpPr>
          <p:cNvPr id="63495" name="Text Box 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11356" name="Text Box 28"/>
          <p:cNvSpPr txBox="1">
            <a:spLocks noChangeArrowheads="1"/>
          </p:cNvSpPr>
          <p:nvPr/>
        </p:nvSpPr>
        <p:spPr bwMode="auto">
          <a:xfrm>
            <a:off x="720725" y="5289550"/>
            <a:ext cx="7700963"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a:solidFill>
                  <a:srgbClr val="FFEA18"/>
                </a:solidFill>
                <a:ea typeface="+mn-ea"/>
                <a:cs typeface="+mn-cs"/>
              </a:rPr>
              <a:t>Ang “Unang” Templo ng Israel</a:t>
            </a:r>
          </a:p>
        </p:txBody>
      </p:sp>
      <p:grpSp>
        <p:nvGrpSpPr>
          <p:cNvPr id="4" name="Group 31"/>
          <p:cNvGrpSpPr>
            <a:grpSpLocks/>
          </p:cNvGrpSpPr>
          <p:nvPr/>
        </p:nvGrpSpPr>
        <p:grpSpPr bwMode="auto">
          <a:xfrm>
            <a:off x="1974850" y="725488"/>
            <a:ext cx="5214938" cy="3875087"/>
            <a:chOff x="1244" y="457"/>
            <a:chExt cx="3285" cy="2441"/>
          </a:xfrm>
        </p:grpSpPr>
        <p:sp>
          <p:nvSpPr>
            <p:cNvPr id="6349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611356"/>
                                        </p:tgtEl>
                                        <p:attrNameLst>
                                          <p:attrName>style.visibility</p:attrName>
                                        </p:attrNameLst>
                                      </p:cBhvr>
                                      <p:to>
                                        <p:strVal val="visible"/>
                                      </p:to>
                                    </p:set>
                                    <p:animEffect transition="in" filter="dissolve">
                                      <p:cBhvr>
                                        <p:cTn id="12" dur="500"/>
                                        <p:tgtEl>
                                          <p:spTgt spid="611356"/>
                                        </p:tgtEl>
                                      </p:cBhvr>
                                    </p:animEffect>
                                  </p:childTnLst>
                                </p:cTn>
                              </p:par>
                            </p:childTnLst>
                          </p:cTn>
                        </p:par>
                        <p:par>
                          <p:cTn id="13" fill="hold" nodeType="afterGroup">
                            <p:stCondLst>
                              <p:cond delay="5500"/>
                            </p:stCondLst>
                            <p:childTnLst>
                              <p:par>
                                <p:cTn id="14" presetID="9" presetClass="exit" presetSubtype="0" fill="hold" nodeType="afterEffect">
                                  <p:stCondLst>
                                    <p:cond delay="400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Hari 6:14-38</a:t>
            </a:r>
          </a:p>
        </p:txBody>
      </p:sp>
      <p:sp>
        <p:nvSpPr>
          <p:cNvPr id="621573" name="Rectangle 5"/>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ea typeface="+mn-ea"/>
                <a:cs typeface="+mn-cs"/>
              </a:rPr>
              <a:t>Ang Templo ng Jerusalem Ngayon</a:t>
            </a:r>
          </a:p>
        </p:txBody>
      </p:sp>
      <p:sp>
        <p:nvSpPr>
          <p:cNvPr id="65540" name="Text Box 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41" name="Text Box 7"/>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6</a:t>
            </a:r>
            <a:endParaRPr lang="en-US" sz="2000">
              <a:solidFill>
                <a:srgbClr val="FFA27C"/>
              </a:solidFill>
              <a:latin typeface="B VAG Rounded Bold" charset="0"/>
            </a:endParaRPr>
          </a:p>
        </p:txBody>
      </p:sp>
      <p:sp>
        <p:nvSpPr>
          <p:cNvPr id="621576" name="Rectangle 8"/>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31</a:t>
            </a:r>
          </a:p>
        </p:txBody>
      </p:sp>
      <p:sp>
        <p:nvSpPr>
          <p:cNvPr id="65543" name="Text Box 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5544" name="Text Box 1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21579" name="Text Box 11"/>
          <p:cNvSpPr txBox="1">
            <a:spLocks noChangeArrowheads="1"/>
          </p:cNvSpPr>
          <p:nvPr/>
        </p:nvSpPr>
        <p:spPr bwMode="auto">
          <a:xfrm>
            <a:off x="717550" y="5449888"/>
            <a:ext cx="7715250" cy="17367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5400" b="1" i="1">
                <a:solidFill>
                  <a:srgbClr val="F8131B"/>
                </a:solidFill>
                <a:latin typeface="Arial" charset="0"/>
                <a:ea typeface="+mn-ea"/>
                <a:cs typeface="+mn-cs"/>
              </a:rPr>
              <a:t>LAKAS-TAO KAMANG!</a:t>
            </a:r>
          </a:p>
        </p:txBody>
      </p:sp>
      <p:grpSp>
        <p:nvGrpSpPr>
          <p:cNvPr id="65546" name="Group 12"/>
          <p:cNvGrpSpPr>
            <a:grpSpLocks/>
          </p:cNvGrpSpPr>
          <p:nvPr/>
        </p:nvGrpSpPr>
        <p:grpSpPr bwMode="auto">
          <a:xfrm>
            <a:off x="8018463" y="3436938"/>
            <a:ext cx="981075" cy="1843087"/>
            <a:chOff x="5051" y="2165"/>
            <a:chExt cx="618" cy="1161"/>
          </a:xfrm>
        </p:grpSpPr>
        <p:grpSp>
          <p:nvGrpSpPr>
            <p:cNvPr id="65552" name="Group 13"/>
            <p:cNvGrpSpPr>
              <a:grpSpLocks/>
            </p:cNvGrpSpPr>
            <p:nvPr/>
          </p:nvGrpSpPr>
          <p:grpSpPr bwMode="auto">
            <a:xfrm>
              <a:off x="5051" y="2165"/>
              <a:ext cx="618" cy="1161"/>
              <a:chOff x="5051" y="2165"/>
              <a:chExt cx="618" cy="1161"/>
            </a:xfrm>
          </p:grpSpPr>
          <p:sp>
            <p:nvSpPr>
              <p:cNvPr id="65554"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5"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56"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57"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8"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9"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60"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9"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0" name="Rectangle 3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65553" name="Rectangle 3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b="1">
                <a:solidFill>
                  <a:srgbClr val="FFFFFF"/>
                </a:solidFill>
                <a:ea typeface="+mn-ea"/>
                <a:cs typeface="+mn-cs"/>
              </a:rPr>
              <a:t>PAANO ITO ITINAYO NOON?</a:t>
            </a:r>
          </a:p>
        </p:txBody>
      </p:sp>
      <p:sp>
        <p:nvSpPr>
          <p:cNvPr id="621601" name="Text Box 33"/>
          <p:cNvSpPr txBox="1">
            <a:spLocks noChangeArrowheads="1"/>
          </p:cNvSpPr>
          <p:nvPr/>
        </p:nvSpPr>
        <p:spPr bwMode="auto">
          <a:xfrm>
            <a:off x="438150" y="2674938"/>
            <a:ext cx="5443538"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a:solidFill>
                  <a:srgbClr val="FFFF00"/>
                </a:solidFill>
                <a:ea typeface="+mn-ea"/>
                <a:cs typeface="+mn-cs"/>
              </a:rPr>
              <a:t>WALANG MGA MAKABAGONG GAMIT!</a:t>
            </a: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a:solidFill>
                  <a:srgbClr val="FFFF00"/>
                </a:solidFill>
                <a:ea typeface="+mn-ea"/>
                <a:cs typeface="+mn-cs"/>
              </a:rPr>
              <a:t>WALANG KOMPYUTER!</a:t>
            </a: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a:solidFill>
                  <a:srgbClr val="FFFF00"/>
                </a:solidFill>
                <a:ea typeface="+mn-ea"/>
                <a:cs typeface="+mn-cs"/>
              </a:rPr>
              <a:t> KAHIT “SLIDE RULE”!</a:t>
            </a:r>
          </a:p>
        </p:txBody>
      </p:sp>
      <p:sp>
        <p:nvSpPr>
          <p:cNvPr id="621604" name="Text Box 36"/>
          <p:cNvSpPr txBox="1">
            <a:spLocks noChangeArrowheads="1"/>
          </p:cNvSpPr>
          <p:nvPr/>
        </p:nvSpPr>
        <p:spPr bwMode="auto">
          <a:xfrm>
            <a:off x="338138" y="1006475"/>
            <a:ext cx="8437562" cy="7016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sz="2000" b="1">
                <a:solidFill>
                  <a:srgbClr val="0831AD"/>
                </a:solidFill>
                <a:ea typeface="+mn-ea"/>
                <a:cs typeface="+mn-cs"/>
              </a:rPr>
              <a:t>Lugar ng pinaghandugan ni Abraham kay Isaak …Bundok. Moriah…Bundok  Zion</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21573"/>
                                        </p:tgtEl>
                                        <p:attrNameLst>
                                          <p:attrName>style.visibility</p:attrName>
                                        </p:attrNameLst>
                                      </p:cBhvr>
                                      <p:to>
                                        <p:strVal val="visible"/>
                                      </p:to>
                                    </p:set>
                                    <p:animEffect transition="in" filter="wipe(left)">
                                      <p:cBhvr>
                                        <p:cTn id="7" dur="500"/>
                                        <p:tgtEl>
                                          <p:spTgt spid="621573"/>
                                        </p:tgtEl>
                                      </p:cBhvr>
                                    </p:animEffect>
                                  </p:childTnLst>
                                </p:cTn>
                              </p:par>
                            </p:childTnLst>
                          </p:cTn>
                        </p:par>
                        <p:par>
                          <p:cTn id="8" fill="hold" nodeType="afterGroup">
                            <p:stCondLst>
                              <p:cond delay="600"/>
                            </p:stCondLst>
                            <p:childTnLst>
                              <p:par>
                                <p:cTn id="9" presetID="22" presetClass="entr" presetSubtype="1" fill="hold" nodeType="afterEffect">
                                  <p:stCondLst>
                                    <p:cond delay="0"/>
                                  </p:stCondLst>
                                  <p:childTnLst>
                                    <p:set>
                                      <p:cBhvr>
                                        <p:cTn id="10" dur="1" fill="hold">
                                          <p:stCondLst>
                                            <p:cond delay="0"/>
                                          </p:stCondLst>
                                        </p:cTn>
                                        <p:tgtEl>
                                          <p:spTgt spid="621570"/>
                                        </p:tgtEl>
                                        <p:attrNameLst>
                                          <p:attrName>style.visibility</p:attrName>
                                        </p:attrNameLst>
                                      </p:cBhvr>
                                      <p:to>
                                        <p:strVal val="visible"/>
                                      </p:to>
                                    </p:set>
                                    <p:animEffect transition="in" filter="wipe(up)">
                                      <p:cBhvr>
                                        <p:cTn id="11" dur="500"/>
                                        <p:tgtEl>
                                          <p:spTgt spid="6215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21604"/>
                                        </p:tgtEl>
                                        <p:attrNameLst>
                                          <p:attrName>style.visibility</p:attrName>
                                        </p:attrNameLst>
                                      </p:cBhvr>
                                      <p:to>
                                        <p:strVal val="visible"/>
                                      </p:to>
                                    </p:set>
                                    <p:animEffect transition="in" filter="dissolve">
                                      <p:cBhvr>
                                        <p:cTn id="16" dur="500"/>
                                        <p:tgtEl>
                                          <p:spTgt spid="621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21600"/>
                                        </p:tgtEl>
                                        <p:attrNameLst>
                                          <p:attrName>style.visibility</p:attrName>
                                        </p:attrNameLst>
                                      </p:cBhvr>
                                      <p:to>
                                        <p:strVal val="visible"/>
                                      </p:to>
                                    </p:set>
                                    <p:animEffect transition="in" filter="wipe(left)">
                                      <p:cBhvr>
                                        <p:cTn id="21" dur="500"/>
                                        <p:tgtEl>
                                          <p:spTgt spid="6216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21601"/>
                                        </p:tgtEl>
                                        <p:attrNameLst>
                                          <p:attrName>style.visibility</p:attrName>
                                        </p:attrNameLst>
                                      </p:cBhvr>
                                      <p:to>
                                        <p:strVal val="visible"/>
                                      </p:to>
                                    </p:set>
                                    <p:animEffect transition="in" filter="wipe(left)">
                                      <p:cBhvr>
                                        <p:cTn id="26" dur="500"/>
                                        <p:tgtEl>
                                          <p:spTgt spid="6216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21602"/>
                                        </p:tgtEl>
                                        <p:attrNameLst>
                                          <p:attrName>style.visibility</p:attrName>
                                        </p:attrNameLst>
                                      </p:cBhvr>
                                      <p:to>
                                        <p:strVal val="visible"/>
                                      </p:to>
                                    </p:set>
                                    <p:animEffect transition="in" filter="wipe(left)">
                                      <p:cBhvr>
                                        <p:cTn id="31" dur="500"/>
                                        <p:tgtEl>
                                          <p:spTgt spid="6216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1603"/>
                                        </p:tgtEl>
                                        <p:attrNameLst>
                                          <p:attrName>style.visibility</p:attrName>
                                        </p:attrNameLst>
                                      </p:cBhvr>
                                      <p:to>
                                        <p:strVal val="visible"/>
                                      </p:to>
                                    </p:set>
                                    <p:animEffect transition="in" filter="wipe(left)">
                                      <p:cBhvr>
                                        <p:cTn id="36" dur="500"/>
                                        <p:tgtEl>
                                          <p:spTgt spid="6216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21579"/>
                                        </p:tgtEl>
                                        <p:attrNameLst>
                                          <p:attrName>style.visibility</p:attrName>
                                        </p:attrNameLst>
                                      </p:cBhvr>
                                      <p:to>
                                        <p:strVal val="visible"/>
                                      </p:to>
                                    </p:set>
                                    <p:animEffect transition="in" filter="wipe(left)">
                                      <p:cBhvr>
                                        <p:cTn id="41"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3" grpId="0" autoUpdateAnimBg="0"/>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6" name="Rectangle 4"/>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ea typeface="+mn-ea"/>
                <a:cs typeface="+mn-cs"/>
              </a:rPr>
              <a:t>Ang templo ng Jerusalem ngayon!</a:t>
            </a:r>
          </a:p>
        </p:txBody>
      </p:sp>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ea typeface="+mn-ea"/>
              <a:cs typeface="+mn-cs"/>
            </a:endParaRPr>
          </a:p>
        </p:txBody>
      </p:sp>
      <p:sp>
        <p:nvSpPr>
          <p:cNvPr id="622598" name="Text Box 6"/>
          <p:cNvSpPr txBox="1">
            <a:spLocks noChangeArrowheads="1"/>
          </p:cNvSpPr>
          <p:nvPr/>
        </p:nvSpPr>
        <p:spPr bwMode="auto">
          <a:xfrm>
            <a:off x="754063" y="2355850"/>
            <a:ext cx="7629525"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b="1">
                <a:solidFill>
                  <a:srgbClr val="FFFF00"/>
                </a:solidFill>
                <a:ea typeface="+mn-ea"/>
                <a:cs typeface="+mn-cs"/>
              </a:rPr>
              <a:t>Pagtatayo ng kamanghamanghang  straktura!</a:t>
            </a:r>
          </a:p>
        </p:txBody>
      </p:sp>
      <p:grpSp>
        <p:nvGrpSpPr>
          <p:cNvPr id="2" name="Group 7"/>
          <p:cNvGrpSpPr>
            <a:grpSpLocks/>
          </p:cNvGrpSpPr>
          <p:nvPr/>
        </p:nvGrpSpPr>
        <p:grpSpPr bwMode="auto">
          <a:xfrm>
            <a:off x="2662238" y="4721225"/>
            <a:ext cx="4924425" cy="676275"/>
            <a:chOff x="1677" y="2638"/>
            <a:chExt cx="3102" cy="426"/>
          </a:xfrm>
        </p:grpSpPr>
        <p:grpSp>
          <p:nvGrpSpPr>
            <p:cNvPr id="67612"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nvGrpSpPr>
            <p:cNvPr id="67613"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5" y="2637"/>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22605" name="Freeform 13" descr="Large confetti"/>
              <p:cNvSpPr>
                <a:spLocks/>
              </p:cNvSpPr>
              <p:nvPr/>
            </p:nvSpPr>
            <p:spPr bwMode="auto">
              <a:xfrm>
                <a:off x="3773" y="2676"/>
                <a:ext cx="1059" cy="386"/>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7609"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22613" name="Text Box 21"/>
            <p:cNvSpPr txBox="1">
              <a:spLocks noChangeArrowheads="1"/>
            </p:cNvSpPr>
            <p:nvPr/>
          </p:nvSpPr>
          <p:spPr bwMode="auto">
            <a:xfrm>
              <a:off x="846" y="1952"/>
              <a:ext cx="1525" cy="44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2000" b="1" smtClean="0">
                  <a:solidFill>
                    <a:srgbClr val="FFFF00"/>
                  </a:solidFill>
                </a:rPr>
                <a:t>Ang </a:t>
              </a:r>
              <a:r>
                <a:rPr lang="ja-JP" altLang="en-US" sz="2000" b="1" smtClean="0">
                  <a:solidFill>
                    <a:srgbClr val="FFFF00"/>
                  </a:solidFill>
                </a:rPr>
                <a:t>“</a:t>
              </a:r>
              <a:r>
                <a:rPr lang="en-US" sz="2000" b="1" smtClean="0">
                  <a:solidFill>
                    <a:srgbClr val="FFFF00"/>
                  </a:solidFill>
                </a:rPr>
                <a:t>Dingding sa Kanluran</a:t>
              </a:r>
              <a:r>
                <a:rPr lang="ja-JP" altLang="en-US" sz="2000" b="1" smtClean="0">
                  <a:solidFill>
                    <a:srgbClr val="FFFF00"/>
                  </a:solidFill>
                </a:rPr>
                <a:t>”</a:t>
              </a:r>
              <a:endParaRPr lang="en-US" sz="2000" b="1" smtClean="0">
                <a:solidFill>
                  <a:srgbClr val="FFFF00"/>
                </a:solidFill>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594" name="Text Box 2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595" name="Text Box 25"/>
          <p:cNvSpPr txBox="1">
            <a:spLocks noChangeArrowheads="1"/>
          </p:cNvSpPr>
          <p:nvPr/>
        </p:nvSpPr>
        <p:spPr bwMode="auto">
          <a:xfrm>
            <a:off x="859790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6</a:t>
            </a:r>
            <a:endParaRPr lang="en-US" sz="2000">
              <a:solidFill>
                <a:srgbClr val="FFA27C"/>
              </a:solidFill>
              <a:latin typeface="B VAG Rounded Bold" charset="0"/>
            </a:endParaRPr>
          </a:p>
        </p:txBody>
      </p:sp>
      <p:sp>
        <p:nvSpPr>
          <p:cNvPr id="622618" name="Rectangle 26"/>
          <p:cNvSpPr>
            <a:spLocks noChangeArrowheads="1"/>
          </p:cNvSpPr>
          <p:nvPr/>
        </p:nvSpPr>
        <p:spPr bwMode="auto">
          <a:xfrm>
            <a:off x="807561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Hari 6:14-38;  Mat. 21:12-23</a:t>
            </a:r>
          </a:p>
        </p:txBody>
      </p:sp>
      <p:sp>
        <p:nvSpPr>
          <p:cNvPr id="67598" name="Text Box 2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2621"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ea typeface="+mn-ea"/>
                <a:cs typeface="+mn-cs"/>
              </a:rPr>
              <a:t>The “First” Temple Built by Solomon</a:t>
            </a:r>
          </a:p>
        </p:txBody>
      </p:sp>
      <p:pic>
        <p:nvPicPr>
          <p:cNvPr id="622623" name="Picture 31"/>
          <p:cNvPicPr>
            <a:picLocks noChangeAspect="1" noChangeArrowheads="1"/>
          </p:cNvPicPr>
          <p:nvPr/>
        </p:nvPicPr>
        <p:blipFill>
          <a:blip r:embed="rId7">
            <a:extLst>
              <a:ext uri="{28A0092B-C50C-407E-A947-70E740481C1C}">
                <a14:useLocalDpi xmlns:a14="http://schemas.microsoft.com/office/drawing/2010/main" val="0"/>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805113" y="5248275"/>
            <a:ext cx="4224337" cy="11874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ea typeface="+mn-ea"/>
                <a:cs typeface="+mn-cs"/>
              </a:rPr>
              <a:t>Ang “Ikalawang” Templo ni Herodes sa panahon ni Jesus</a:t>
            </a: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67618" name="Document" r:id="rId9" imgW="5600000" imgH="3428571" progId="Word.Document.8">
                  <p:embed/>
                </p:oleObj>
              </mc:Choice>
              <mc:Fallback>
                <p:oleObj name="Document" r:id="rId9" imgW="5600000" imgH="3428571" progId="Word.Document.8">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255963" y="5222875"/>
            <a:ext cx="353695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ea typeface="+mn-ea"/>
                <a:cs typeface="+mn-cs"/>
              </a:rPr>
              <a:t>Ang Gusaling Bato ng Muslim ngayon</a:t>
            </a:r>
          </a:p>
        </p:txBody>
      </p:sp>
      <p:sp>
        <p:nvSpPr>
          <p:cNvPr id="622627" name="Text Box 35"/>
          <p:cNvSpPr txBox="1">
            <a:spLocks noChangeArrowheads="1"/>
          </p:cNvSpPr>
          <p:nvPr/>
        </p:nvSpPr>
        <p:spPr bwMode="auto">
          <a:xfrm>
            <a:off x="338138" y="1006475"/>
            <a:ext cx="8437562" cy="7016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sz="2000" b="1">
                <a:solidFill>
                  <a:srgbClr val="0831AD"/>
                </a:solidFill>
                <a:ea typeface="+mn-ea"/>
                <a:cs typeface="+mn-cs"/>
              </a:rPr>
              <a:t>Lugar na pinaghandugan ni Abraham kay Isaak…Bundok Moriah…Bundok ng.Zion</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dissolve">
                                      <p:cBhvr>
                                        <p:cTn id="46" dur="5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dissolve">
                                      <p:cBhvr>
                                        <p:cTn id="55" dur="5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9"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dissolve">
                                      <p:cBhvr>
                                        <p:cTn id="64" dur="5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46147" name="Rectangle 3"/>
          <p:cNvSpPr>
            <a:spLocks noChangeArrowheads="1"/>
          </p:cNvSpPr>
          <p:nvPr/>
        </p:nvSpPr>
        <p:spPr bwMode="auto">
          <a:xfrm>
            <a:off x="836613" y="280988"/>
            <a:ext cx="7354887" cy="58261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rPr>
              <a:t>Jerusalem's Temple Mount Today</a:t>
            </a:r>
          </a:p>
        </p:txBody>
      </p:sp>
      <p:sp>
        <p:nvSpPr>
          <p:cNvPr id="69635"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36"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600" b="1">
                <a:solidFill>
                  <a:schemeClr val="tx1"/>
                </a:solidFill>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32a</a:t>
            </a:r>
          </a:p>
        </p:txBody>
      </p:sp>
      <p:sp>
        <p:nvSpPr>
          <p:cNvPr id="69638"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9639"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400" b="1" dirty="0">
                <a:solidFill>
                  <a:srgbClr val="FFFF00"/>
                </a:solidFill>
                <a:latin typeface="Comic Sans MS" pitchFamily="-112" charset="0"/>
                <a:ea typeface="+mn-ea"/>
                <a:cs typeface="+mn-cs"/>
              </a:rPr>
              <a:t>Inside the Dome of the Rock</a:t>
            </a:r>
          </a:p>
        </p:txBody>
      </p:sp>
      <p:pic>
        <p:nvPicPr>
          <p:cNvPr id="646183" name="Picture 39" descr="dome of the rock 2"/>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solidFill>
                  <a:srgbClr val="FFFF00"/>
                </a:solidFill>
                <a:latin typeface="Comic Sans MS" pitchFamily="-112" charset="0"/>
                <a:ea typeface="+mn-ea"/>
                <a:cs typeface="+mn-cs"/>
              </a:rPr>
              <a:t>Dome of the Rock on The Temple Mount</a:t>
            </a:r>
          </a:p>
        </p:txBody>
      </p:sp>
    </p:spTree>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71682" name="Text Box 3"/>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078788"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Hari 6:14-38</a:t>
            </a:r>
          </a:p>
        </p:txBody>
      </p:sp>
      <p:sp>
        <p:nvSpPr>
          <p:cNvPr id="71685" name="Text Box 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
          <p:cNvGrpSpPr>
            <a:grpSpLocks/>
          </p:cNvGrpSpPr>
          <p:nvPr/>
        </p:nvGrpSpPr>
        <p:grpSpPr bwMode="auto">
          <a:xfrm>
            <a:off x="8018463" y="3436938"/>
            <a:ext cx="981075" cy="1843087"/>
            <a:chOff x="5051" y="2165"/>
            <a:chExt cx="618" cy="1161"/>
          </a:xfrm>
        </p:grpSpPr>
        <p:grpSp>
          <p:nvGrpSpPr>
            <p:cNvPr id="71691" name="Group 9"/>
            <p:cNvGrpSpPr>
              <a:grpSpLocks/>
            </p:cNvGrpSpPr>
            <p:nvPr/>
          </p:nvGrpSpPr>
          <p:grpSpPr bwMode="auto">
            <a:xfrm>
              <a:off x="5051" y="2165"/>
              <a:ext cx="618" cy="1161"/>
              <a:chOff x="5051" y="2165"/>
              <a:chExt cx="618" cy="1161"/>
            </a:xfrm>
          </p:grpSpPr>
          <p:sp>
            <p:nvSpPr>
              <p:cNvPr id="71693"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4"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695"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6"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7"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698"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699"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0"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1"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2"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3"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4"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6"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8"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9" name="Rectangle 2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71692" name="Rectangle 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3644" name="Rectangle 28"/>
          <p:cNvSpPr>
            <a:spLocks noChangeArrowheads="1"/>
          </p:cNvSpPr>
          <p:nvPr/>
        </p:nvSpPr>
        <p:spPr bwMode="auto">
          <a:xfrm>
            <a:off x="1330325" y="5708650"/>
            <a:ext cx="6640513" cy="454025"/>
          </a:xfrm>
          <a:prstGeom prst="rect">
            <a:avLst/>
          </a:prstGeom>
          <a:noFill/>
          <a:ln w="762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FFF814"/>
                </a:solidFill>
              </a:rPr>
              <a:t> Ang Kanlurang Dingding ng Templo</a:t>
            </a:r>
            <a:endParaRPr lang="en-US" b="1">
              <a:solidFill>
                <a:srgbClr val="FFF814"/>
              </a:solidFill>
            </a:endParaRPr>
          </a:p>
        </p:txBody>
      </p:sp>
      <p:pic>
        <p:nvPicPr>
          <p:cNvPr id="623645" name="Picture 29" descr="Men praying at Western Wall, tb n010200 sr"/>
          <p:cNvPicPr preferRelativeResize="0">
            <a:picLocks noChangeAspect="1" noChangeArrowheads="1"/>
          </p:cNvPicPr>
          <p:nvPr>
            <p:custDataLst>
              <p:tags r:id="rId2"/>
            </p:custDataLst>
          </p:nvPr>
        </p:nvPicPr>
        <p:blipFill>
          <a:blip r:embed="rId6"/>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1690" name="Text Box 30"/>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3644"/>
                                        </p:tgtEl>
                                        <p:attrNameLst>
                                          <p:attrName>style.visibility</p:attrName>
                                        </p:attrNameLst>
                                      </p:cBhvr>
                                      <p:to>
                                        <p:strVal val="visible"/>
                                      </p:to>
                                    </p:set>
                                    <p:anim calcmode="lin" valueType="num">
                                      <p:cBhvr>
                                        <p:cTn id="7" dur="500" fill="hold"/>
                                        <p:tgtEl>
                                          <p:spTgt spid="623644"/>
                                        </p:tgtEl>
                                        <p:attrNameLst>
                                          <p:attrName>ppt_w</p:attrName>
                                        </p:attrNameLst>
                                      </p:cBhvr>
                                      <p:tavLst>
                                        <p:tav tm="0">
                                          <p:val>
                                            <p:fltVal val="0"/>
                                          </p:val>
                                        </p:tav>
                                        <p:tav tm="100000">
                                          <p:val>
                                            <p:strVal val="#ppt_w"/>
                                          </p:val>
                                        </p:tav>
                                      </p:tavLst>
                                    </p:anim>
                                    <p:anim calcmode="lin" valueType="num">
                                      <p:cBhvr>
                                        <p:cTn id="8" dur="500" fill="hold"/>
                                        <p:tgtEl>
                                          <p:spTgt spid="623644"/>
                                        </p:tgtEl>
                                        <p:attrNameLst>
                                          <p:attrName>ppt_h</p:attrName>
                                        </p:attrNameLst>
                                      </p:cBhvr>
                                      <p:tavLst>
                                        <p:tav tm="0">
                                          <p:val>
                                            <p:fltVal val="0"/>
                                          </p:val>
                                        </p:tav>
                                        <p:tav tm="100000">
                                          <p:val>
                                            <p:strVal val="#ppt_h"/>
                                          </p:val>
                                        </p:tav>
                                      </p:tavLst>
                                    </p:anim>
                                    <p:anim calcmode="lin" valueType="num">
                                      <p:cBhvr>
                                        <p:cTn id="9" dur="500" fill="hold"/>
                                        <p:tgtEl>
                                          <p:spTgt spid="623644"/>
                                        </p:tgtEl>
                                        <p:attrNameLst>
                                          <p:attrName>ppt_x</p:attrName>
                                        </p:attrNameLst>
                                      </p:cBhvr>
                                      <p:tavLst>
                                        <p:tav tm="0">
                                          <p:val>
                                            <p:fltVal val="0.5"/>
                                          </p:val>
                                        </p:tav>
                                        <p:tav tm="100000">
                                          <p:val>
                                            <p:strVal val="#ppt_x"/>
                                          </p:val>
                                        </p:tav>
                                      </p:tavLst>
                                    </p:anim>
                                    <p:anim calcmode="lin" valueType="num">
                                      <p:cBhvr>
                                        <p:cTn id="10" dur="500" fill="hold"/>
                                        <p:tgtEl>
                                          <p:spTgt spid="6236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623645"/>
                                        </p:tgtEl>
                                        <p:attrNameLst>
                                          <p:attrName>style.visibility</p:attrName>
                                        </p:attrNameLst>
                                      </p:cBhvr>
                                      <p:to>
                                        <p:strVal val="visible"/>
                                      </p:to>
                                    </p:set>
                                    <p:anim calcmode="lin" valueType="num">
                                      <p:cBhvr>
                                        <p:cTn id="15" dur="500" fill="hold"/>
                                        <p:tgtEl>
                                          <p:spTgt spid="623645"/>
                                        </p:tgtEl>
                                        <p:attrNameLst>
                                          <p:attrName>ppt_w</p:attrName>
                                        </p:attrNameLst>
                                      </p:cBhvr>
                                      <p:tavLst>
                                        <p:tav tm="0">
                                          <p:val>
                                            <p:strVal val="2/3*#ppt_w"/>
                                          </p:val>
                                        </p:tav>
                                        <p:tav tm="100000">
                                          <p:val>
                                            <p:strVal val="#ppt_w"/>
                                          </p:val>
                                        </p:tav>
                                      </p:tavLst>
                                    </p:anim>
                                    <p:anim calcmode="lin" valueType="num">
                                      <p:cBhvr>
                                        <p:cTn id="16" dur="500" fill="hold"/>
                                        <p:tgtEl>
                                          <p:spTgt spid="623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44" grpId="0" autoUpdateAnimBg="0"/>
      <p:bldP spid="623645"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a:srcRect l="28323" t="-217" r="24464"/>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73732" name="Group 4"/>
          <p:cNvGrpSpPr>
            <a:grpSpLocks/>
          </p:cNvGrpSpPr>
          <p:nvPr/>
        </p:nvGrpSpPr>
        <p:grpSpPr bwMode="auto">
          <a:xfrm>
            <a:off x="8018463" y="3436938"/>
            <a:ext cx="981075" cy="1843087"/>
            <a:chOff x="5051" y="2165"/>
            <a:chExt cx="618" cy="1161"/>
          </a:xfrm>
        </p:grpSpPr>
        <p:grpSp>
          <p:nvGrpSpPr>
            <p:cNvPr id="73746" name="Group 5"/>
            <p:cNvGrpSpPr>
              <a:grpSpLocks/>
            </p:cNvGrpSpPr>
            <p:nvPr/>
          </p:nvGrpSpPr>
          <p:grpSpPr bwMode="auto">
            <a:xfrm>
              <a:off x="5051" y="2165"/>
              <a:ext cx="618" cy="1161"/>
              <a:chOff x="5051" y="2165"/>
              <a:chExt cx="618" cy="1161"/>
            </a:xfrm>
          </p:grpSpPr>
          <p:sp>
            <p:nvSpPr>
              <p:cNvPr id="7374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375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5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4" name="Rectangle 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73747" name="Rectangle 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4664" name="Rectangle 24"/>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Hari 6:14-38</a:t>
            </a:r>
          </a:p>
        </p:txBody>
      </p:sp>
      <p:sp>
        <p:nvSpPr>
          <p:cNvPr id="73735" name="Text Box 2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4667" name="Picture 27"/>
          <p:cNvPicPr>
            <a:picLocks noChangeAspect="1" noChangeArrowheads="1"/>
          </p:cNvPicPr>
          <p:nvPr/>
        </p:nvPicPr>
        <p:blipFill>
          <a:blip r:embed="rId5"/>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73738" name="Text Box 29"/>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rPr>
              <a:t>6</a:t>
            </a:r>
          </a:p>
        </p:txBody>
      </p:sp>
      <p:sp>
        <p:nvSpPr>
          <p:cNvPr id="624670" name="AutoShape 30"/>
          <p:cNvSpPr>
            <a:spLocks noChangeArrowheads="1"/>
          </p:cNvSpPr>
          <p:nvPr/>
        </p:nvSpPr>
        <p:spPr bwMode="auto">
          <a:xfrm>
            <a:off x="676275" y="2652713"/>
            <a:ext cx="5800725"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4671" name="Text Box 31"/>
          <p:cNvSpPr txBox="1">
            <a:spLocks noChangeArrowheads="1"/>
          </p:cNvSpPr>
          <p:nvPr/>
        </p:nvSpPr>
        <p:spPr bwMode="auto">
          <a:xfrm>
            <a:off x="919163" y="676275"/>
            <a:ext cx="7299325"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i="1">
                <a:solidFill>
                  <a:srgbClr val="37F1FA"/>
                </a:solidFill>
                <a:latin typeface="Arial" charset="0"/>
                <a:ea typeface="+mn-ea"/>
                <a:cs typeface="+mn-cs"/>
              </a:rPr>
              <a:t>ANG NAPAKALAKING KAHALAGAHAN NG TEMPLO!</a:t>
            </a:r>
          </a:p>
        </p:txBody>
      </p:sp>
      <p:sp>
        <p:nvSpPr>
          <p:cNvPr id="624672" name="Text Box 32"/>
          <p:cNvSpPr txBox="1">
            <a:spLocks noChangeArrowheads="1"/>
          </p:cNvSpPr>
          <p:nvPr/>
        </p:nvSpPr>
        <p:spPr bwMode="auto">
          <a:xfrm>
            <a:off x="263525" y="1535113"/>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Espirituwal</a:t>
            </a:r>
          </a:p>
        </p:txBody>
      </p:sp>
      <p:sp>
        <p:nvSpPr>
          <p:cNvPr id="624673" name="Text Box 33"/>
          <p:cNvSpPr txBox="1">
            <a:spLocks noChangeArrowheads="1"/>
          </p:cNvSpPr>
          <p:nvPr/>
        </p:nvSpPr>
        <p:spPr bwMode="auto">
          <a:xfrm>
            <a:off x="827088" y="2127250"/>
            <a:ext cx="27908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Teolohikal</a:t>
            </a:r>
          </a:p>
        </p:txBody>
      </p:sp>
      <p:sp>
        <p:nvSpPr>
          <p:cNvPr id="624674" name="Text Box 34"/>
          <p:cNvSpPr txBox="1">
            <a:spLocks noChangeArrowheads="1"/>
          </p:cNvSpPr>
          <p:nvPr/>
        </p:nvSpPr>
        <p:spPr bwMode="auto">
          <a:xfrm>
            <a:off x="1355725" y="2719388"/>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Pulitikal</a:t>
            </a:r>
          </a:p>
        </p:txBody>
      </p:sp>
      <p:sp>
        <p:nvSpPr>
          <p:cNvPr id="624675" name="Text Box 35"/>
          <p:cNvSpPr txBox="1">
            <a:spLocks noChangeArrowheads="1"/>
          </p:cNvSpPr>
          <p:nvPr/>
        </p:nvSpPr>
        <p:spPr bwMode="auto">
          <a:xfrm>
            <a:off x="1909763" y="3297238"/>
            <a:ext cx="3268662"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Heograpikal</a:t>
            </a:r>
          </a:p>
        </p:txBody>
      </p:sp>
      <p:sp>
        <p:nvSpPr>
          <p:cNvPr id="624676" name="Text Box 36"/>
          <p:cNvSpPr txBox="1">
            <a:spLocks noChangeArrowheads="1"/>
          </p:cNvSpPr>
          <p:nvPr/>
        </p:nvSpPr>
        <p:spPr bwMode="auto">
          <a:xfrm>
            <a:off x="2514600" y="3952875"/>
            <a:ext cx="3608388"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Eskatolohikal</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4671"/>
                                        </p:tgtEl>
                                        <p:attrNameLst>
                                          <p:attrName>style.visibility</p:attrName>
                                        </p:attrNameLst>
                                      </p:cBhvr>
                                      <p:to>
                                        <p:strVal val="visible"/>
                                      </p:to>
                                    </p:set>
                                    <p:animEffect transition="in" filter="wipe(left)">
                                      <p:cBhvr>
                                        <p:cTn id="7" dur="500"/>
                                        <p:tgtEl>
                                          <p:spTgt spid="6246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4667"/>
                                        </p:tgtEl>
                                        <p:attrNameLst>
                                          <p:attrName>style.visibility</p:attrName>
                                        </p:attrNameLst>
                                      </p:cBhvr>
                                      <p:to>
                                        <p:strVal val="visible"/>
                                      </p:to>
                                    </p:set>
                                    <p:animEffect transition="in" filter="dissolve">
                                      <p:cBhvr>
                                        <p:cTn id="12" dur="500"/>
                                        <p:tgtEl>
                                          <p:spTgt spid="624667"/>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624668"/>
                                        </p:tgtEl>
                                        <p:attrNameLst>
                                          <p:attrName>style.visibility</p:attrName>
                                        </p:attrNameLst>
                                      </p:cBhvr>
                                      <p:to>
                                        <p:strVal val="visible"/>
                                      </p:to>
                                    </p:set>
                                    <p:animEffect transition="in" filter="dissolve">
                                      <p:cBhvr>
                                        <p:cTn id="16" dur="500"/>
                                        <p:tgtEl>
                                          <p:spTgt spid="624668"/>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dissolve">
                                      <p:cBhvr>
                                        <p:cTn id="20" dur="500"/>
                                        <p:tgtEl>
                                          <p:spTgt spid="624670"/>
                                        </p:tgtEl>
                                      </p:cBhvr>
                                    </p:animEffect>
                                  </p:childTnLst>
                                  <p:subTnLst>
                                    <p:set>
                                      <p:cBhvr override="childStyle">
                                        <p:cTn dur="1" fill="hold" display="0" masterRel="nextClick" afterEffect="1"/>
                                        <p:tgtEl>
                                          <p:spTgt spid="624670"/>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24677"/>
                                        </p:tgtEl>
                                        <p:attrNameLst>
                                          <p:attrName>style.visibility</p:attrName>
                                        </p:attrNameLst>
                                      </p:cBhvr>
                                      <p:to>
                                        <p:strVal val="visible"/>
                                      </p:to>
                                    </p:set>
                                    <p:animEffect transition="in" filter="dissolve">
                                      <p:cBhvr>
                                        <p:cTn id="25" dur="500"/>
                                        <p:tgtEl>
                                          <p:spTgt spid="624677"/>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24672">
                                            <p:txEl>
                                              <p:pRg st="0" end="0"/>
                                            </p:txEl>
                                          </p:spTgt>
                                        </p:tgtEl>
                                        <p:attrNameLst>
                                          <p:attrName>style.visibility</p:attrName>
                                        </p:attrNameLst>
                                      </p:cBhvr>
                                      <p:to>
                                        <p:strVal val="visible"/>
                                      </p:to>
                                    </p:set>
                                    <p:animEffect transition="in" filter="wipe(left)">
                                      <p:cBhvr>
                                        <p:cTn id="29" dur="500"/>
                                        <p:tgtEl>
                                          <p:spTgt spid="624672">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3">
                                            <p:txEl>
                                              <p:pRg st="0" end="0"/>
                                            </p:txEl>
                                          </p:spTgt>
                                        </p:tgtEl>
                                        <p:attrNameLst>
                                          <p:attrName>style.visibility</p:attrName>
                                        </p:attrNameLst>
                                      </p:cBhvr>
                                      <p:to>
                                        <p:strVal val="visible"/>
                                      </p:to>
                                    </p:set>
                                    <p:animEffect transition="in" filter="wipe(left)">
                                      <p:cBhvr>
                                        <p:cTn id="34" dur="500"/>
                                        <p:tgtEl>
                                          <p:spTgt spid="62467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4">
                                            <p:txEl>
                                              <p:pRg st="0" end="0"/>
                                            </p:txEl>
                                          </p:spTgt>
                                        </p:tgtEl>
                                        <p:attrNameLst>
                                          <p:attrName>style.visibility</p:attrName>
                                        </p:attrNameLst>
                                      </p:cBhvr>
                                      <p:to>
                                        <p:strVal val="visible"/>
                                      </p:to>
                                    </p:set>
                                    <p:animEffect transition="in" filter="wipe(left)">
                                      <p:cBhvr>
                                        <p:cTn id="39" dur="500"/>
                                        <p:tgtEl>
                                          <p:spTgt spid="624674">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5">
                                            <p:txEl>
                                              <p:pRg st="0" end="0"/>
                                            </p:txEl>
                                          </p:spTgt>
                                        </p:tgtEl>
                                        <p:attrNameLst>
                                          <p:attrName>style.visibility</p:attrName>
                                        </p:attrNameLst>
                                      </p:cBhvr>
                                      <p:to>
                                        <p:strVal val="visible"/>
                                      </p:to>
                                    </p:set>
                                    <p:animEffect transition="in" filter="wipe(left)">
                                      <p:cBhvr>
                                        <p:cTn id="44" dur="500"/>
                                        <p:tgtEl>
                                          <p:spTgt spid="624675">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24676">
                                            <p:txEl>
                                              <p:pRg st="0" end="0"/>
                                            </p:txEl>
                                          </p:spTgt>
                                        </p:tgtEl>
                                        <p:attrNameLst>
                                          <p:attrName>style.visibility</p:attrName>
                                        </p:attrNameLst>
                                      </p:cBhvr>
                                      <p:to>
                                        <p:strVal val="visible"/>
                                      </p:to>
                                    </p:set>
                                    <p:animEffect transition="in" filter="wipe(left)">
                                      <p:cBhvr>
                                        <p:cTn id="49"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1" grpId="0" autoUpdateAnimBg="0"/>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75778" name="Text Box 8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78" name="Text Box 90"/>
          <p:cNvSpPr txBox="1">
            <a:spLocks noChangeArrowheads="1"/>
          </p:cNvSpPr>
          <p:nvPr/>
        </p:nvSpPr>
        <p:spPr bwMode="auto">
          <a:xfrm>
            <a:off x="628650" y="550863"/>
            <a:ext cx="8147050" cy="946150"/>
          </a:xfrm>
          <a:prstGeom prst="rect">
            <a:avLst/>
          </a:prstGeom>
          <a:noFill/>
          <a:ln w="12700">
            <a:noFill/>
            <a:miter lim="800000"/>
            <a:headEnd/>
            <a:tailEnd/>
          </a:ln>
          <a:effectLst>
            <a:outerShdw blurRad="63500" dist="29783" dir="3885598" algn="ctr" rotWithShape="0">
              <a:srgbClr val="F8131B">
                <a:alpha val="74998"/>
              </a:srgbClr>
            </a:outerShdw>
          </a:effectLst>
        </p:spPr>
        <p:txBody>
          <a:bodyPr>
            <a:spAutoFit/>
          </a:bodyPr>
          <a:lstStyle/>
          <a:p>
            <a:pPr algn="ctr">
              <a:spcBef>
                <a:spcPct val="50000"/>
              </a:spcBef>
              <a:defRPr/>
            </a:pPr>
            <a:r>
              <a:rPr lang="en-US" b="1" i="1">
                <a:solidFill>
                  <a:srgbClr val="0831AD"/>
                </a:solidFill>
                <a:ea typeface="+mn-ea"/>
                <a:cs typeface="+mn-cs"/>
              </a:rPr>
              <a:t>Ang Templo sa Jerusalem Ngayon:                           Ang sentro ng Mundo</a:t>
            </a:r>
          </a:p>
        </p:txBody>
      </p:sp>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a typeface="+mn-ea"/>
              <a:cs typeface="+mn-cs"/>
            </a:endParaRPr>
          </a:p>
        </p:txBody>
      </p:sp>
      <p:sp>
        <p:nvSpPr>
          <p:cNvPr id="549979" name="Rectangle 91"/>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35</a:t>
            </a:r>
          </a:p>
        </p:txBody>
      </p:sp>
      <p:sp>
        <p:nvSpPr>
          <p:cNvPr id="75783" name="Text Box 9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49986" name="Text Box 98"/>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Hari 6:14-38;  Mat. 21:12-23</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13"/>
          <p:cNvGrpSpPr>
            <a:grpSpLocks/>
          </p:cNvGrpSpPr>
          <p:nvPr/>
        </p:nvGrpSpPr>
        <p:grpSpPr bwMode="auto">
          <a:xfrm>
            <a:off x="6083300" y="1136650"/>
            <a:ext cx="1289050" cy="1435100"/>
            <a:chOff x="1084" y="711"/>
            <a:chExt cx="2950" cy="2769"/>
          </a:xfrm>
        </p:grpSpPr>
        <p:grpSp>
          <p:nvGrpSpPr>
            <p:cNvPr id="77903" name="Group 114"/>
            <p:cNvGrpSpPr>
              <a:grpSpLocks/>
            </p:cNvGrpSpPr>
            <p:nvPr/>
          </p:nvGrpSpPr>
          <p:grpSpPr bwMode="auto">
            <a:xfrm>
              <a:off x="1084" y="711"/>
              <a:ext cx="2950" cy="2769"/>
              <a:chOff x="2707" y="548"/>
              <a:chExt cx="2950" cy="2769"/>
            </a:xfrm>
          </p:grpSpPr>
          <p:grpSp>
            <p:nvGrpSpPr>
              <p:cNvPr id="77909" name="Group 115"/>
              <p:cNvGrpSpPr>
                <a:grpSpLocks/>
              </p:cNvGrpSpPr>
              <p:nvPr/>
            </p:nvGrpSpPr>
            <p:grpSpPr bwMode="auto">
              <a:xfrm>
                <a:off x="3180" y="1046"/>
                <a:ext cx="2105" cy="1421"/>
                <a:chOff x="578" y="2316"/>
                <a:chExt cx="2105" cy="1421"/>
              </a:xfrm>
            </p:grpSpPr>
            <p:sp>
              <p:nvSpPr>
                <p:cNvPr id="7791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1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910"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90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7826" name="Group 113"/>
          <p:cNvGrpSpPr>
            <a:grpSpLocks/>
          </p:cNvGrpSpPr>
          <p:nvPr/>
        </p:nvGrpSpPr>
        <p:grpSpPr bwMode="auto">
          <a:xfrm>
            <a:off x="6083300" y="3154363"/>
            <a:ext cx="1289050" cy="1435100"/>
            <a:chOff x="1084" y="711"/>
            <a:chExt cx="2950" cy="2769"/>
          </a:xfrm>
        </p:grpSpPr>
        <p:grpSp>
          <p:nvGrpSpPr>
            <p:cNvPr id="77893" name="Group 114"/>
            <p:cNvGrpSpPr>
              <a:grpSpLocks/>
            </p:cNvGrpSpPr>
            <p:nvPr/>
          </p:nvGrpSpPr>
          <p:grpSpPr bwMode="auto">
            <a:xfrm>
              <a:off x="1084" y="711"/>
              <a:ext cx="2950" cy="2769"/>
              <a:chOff x="2707" y="548"/>
              <a:chExt cx="2950" cy="2769"/>
            </a:xfrm>
          </p:grpSpPr>
          <p:grpSp>
            <p:nvGrpSpPr>
              <p:cNvPr id="77899" name="Group 115"/>
              <p:cNvGrpSpPr>
                <a:grpSpLocks/>
              </p:cNvGrpSpPr>
              <p:nvPr/>
            </p:nvGrpSpPr>
            <p:grpSpPr bwMode="auto">
              <a:xfrm>
                <a:off x="3180" y="1046"/>
                <a:ext cx="2105" cy="1421"/>
                <a:chOff x="578" y="2316"/>
                <a:chExt cx="2105" cy="1421"/>
              </a:xfrm>
            </p:grpSpPr>
            <p:sp>
              <p:nvSpPr>
                <p:cNvPr id="7790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0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900"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89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782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7830" name="Rectangle 5"/>
          <p:cNvSpPr>
            <a:spLocks noChangeArrowheads="1"/>
          </p:cNvSpPr>
          <p:nvPr/>
        </p:nvSpPr>
        <p:spPr bwMode="auto">
          <a:xfrm>
            <a:off x="3059113" y="879475"/>
            <a:ext cx="2235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MAHARLIKA</a:t>
            </a:r>
          </a:p>
        </p:txBody>
      </p:sp>
      <p:sp>
        <p:nvSpPr>
          <p:cNvPr id="7783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7783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77836" name="Group 13"/>
          <p:cNvGrpSpPr>
            <a:grpSpLocks/>
          </p:cNvGrpSpPr>
          <p:nvPr/>
        </p:nvGrpSpPr>
        <p:grpSpPr bwMode="auto">
          <a:xfrm>
            <a:off x="901700" y="2603500"/>
            <a:ext cx="2201863" cy="1765300"/>
            <a:chOff x="568" y="1640"/>
            <a:chExt cx="1387" cy="1112"/>
          </a:xfrm>
        </p:grpSpPr>
        <p:grpSp>
          <p:nvGrpSpPr>
            <p:cNvPr id="77888"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91"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7892"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P</a:t>
              </a:r>
            </a:p>
          </p:txBody>
        </p:sp>
      </p:grpSp>
      <p:sp>
        <p:nvSpPr>
          <p:cNvPr id="77837"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8"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1"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4"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5"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6"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7"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8"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9"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6738" y="4670425"/>
            <a:ext cx="3140075"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51"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5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8661" name="Rectangle 3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8662" name="Line 3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55" name="Text Box 6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77859" name="Group 108"/>
          <p:cNvGrpSpPr>
            <a:grpSpLocks/>
          </p:cNvGrpSpPr>
          <p:nvPr/>
        </p:nvGrpSpPr>
        <p:grpSpPr bwMode="auto">
          <a:xfrm>
            <a:off x="8018463" y="3436938"/>
            <a:ext cx="981075" cy="1843087"/>
            <a:chOff x="5051" y="2165"/>
            <a:chExt cx="618" cy="1161"/>
          </a:xfrm>
        </p:grpSpPr>
        <p:grpSp>
          <p:nvGrpSpPr>
            <p:cNvPr id="77869" name="Group 109"/>
            <p:cNvGrpSpPr>
              <a:grpSpLocks/>
            </p:cNvGrpSpPr>
            <p:nvPr/>
          </p:nvGrpSpPr>
          <p:grpSpPr bwMode="auto">
            <a:xfrm>
              <a:off x="5051" y="2165"/>
              <a:ext cx="618" cy="1161"/>
              <a:chOff x="5051" y="2165"/>
              <a:chExt cx="618" cy="1161"/>
            </a:xfrm>
          </p:grpSpPr>
          <p:sp>
            <p:nvSpPr>
              <p:cNvPr id="77871"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72"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873"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74"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5"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6"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7"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8"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9"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0"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1"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2"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3"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4"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5"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6"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7" name="Rectangle 12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77870" name="Rectangle 1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7860" name="Text Box 12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5" name="Text Box 131"/>
          <p:cNvSpPr txBox="1">
            <a:spLocks noChangeArrowheads="1"/>
          </p:cNvSpPr>
          <p:nvPr/>
        </p:nvSpPr>
        <p:spPr bwMode="auto">
          <a:xfrm>
            <a:off x="649288" y="4556125"/>
            <a:ext cx="790098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a:solidFill>
                  <a:schemeClr val="tx1"/>
                </a:solidFill>
                <a:ea typeface="+mn-ea"/>
                <a:cs typeface="+mn-cs"/>
              </a:rPr>
              <a:t>SOLOMON:MALALAKING IDEYA!</a:t>
            </a:r>
          </a:p>
        </p:txBody>
      </p:sp>
      <p:sp>
        <p:nvSpPr>
          <p:cNvPr id="538756" name="Rectangle 132"/>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36</a:t>
            </a:r>
          </a:p>
        </p:txBody>
      </p:sp>
      <p:sp>
        <p:nvSpPr>
          <p:cNvPr id="77864" name="Text Box 13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8781" name="Rectangle 157"/>
          <p:cNvSpPr>
            <a:spLocks noChangeArrowheads="1"/>
          </p:cNvSpPr>
          <p:nvPr/>
        </p:nvSpPr>
        <p:spPr bwMode="auto">
          <a:xfrm>
            <a:off x="6213475" y="2197100"/>
            <a:ext cx="313213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Arial" charset="0"/>
                <a:ea typeface="+mn-ea"/>
                <a:cs typeface="+mn-cs"/>
              </a:rPr>
              <a:t>2 Sam 7: 4-16</a:t>
            </a:r>
          </a:p>
          <a:p>
            <a:pPr>
              <a:defRPr/>
            </a:pPr>
            <a:r>
              <a:rPr lang="en-US" b="1" i="1">
                <a:solidFill>
                  <a:schemeClr val="tx1"/>
                </a:solidFill>
                <a:latin typeface="Arial" charset="0"/>
                <a:ea typeface="+mn-ea"/>
                <a:cs typeface="+mn-cs"/>
              </a:rPr>
              <a:t>1 Cronica 17:3-15</a:t>
            </a:r>
          </a:p>
        </p:txBody>
      </p:sp>
      <p:sp>
        <p:nvSpPr>
          <p:cNvPr id="538793" name="Text Box 169"/>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sz="4000" i="1" smtClean="0">
                <a:solidFill>
                  <a:schemeClr val="tx1"/>
                </a:solidFill>
                <a:latin typeface="Kosher-Normal" charset="0"/>
              </a:rPr>
              <a:t>TD</a:t>
            </a:r>
          </a:p>
        </p:txBody>
      </p:sp>
      <p:sp>
        <p:nvSpPr>
          <p:cNvPr id="77867" name="Text Box 171"/>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6</a:t>
            </a:r>
            <a:endParaRPr lang="en-US" sz="2000">
              <a:solidFill>
                <a:srgbClr val="FFA27C"/>
              </a:solidFill>
              <a:latin typeface="B VAG Rounded Bold" charset="0"/>
            </a:endParaRPr>
          </a:p>
        </p:txBody>
      </p:sp>
      <p:sp>
        <p:nvSpPr>
          <p:cNvPr id="538799" name="Text Box 175"/>
          <p:cNvSpPr txBox="1">
            <a:spLocks noChangeArrowheads="1"/>
          </p:cNvSpPr>
          <p:nvPr/>
        </p:nvSpPr>
        <p:spPr bwMode="auto">
          <a:xfrm>
            <a:off x="585788" y="5454650"/>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ea typeface="+mn-ea"/>
                <a:cs typeface="+mn-cs"/>
              </a:rPr>
              <a:t>ANG ISYU: ANG MGA BAYARIN </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dissolve">
                                      <p:cBhvr>
                                        <p:cTn id="7" dur="5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dissolve">
                                      <p:cBhvr>
                                        <p:cTn id="12" dur="5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dissolve">
                                      <p:cBhvr>
                                        <p:cTn id="17" dur="5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dissolve">
                                      <p:cBhvr>
                                        <p:cTn id="22" dur="5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dissolve">
                                      <p:cBhvr>
                                        <p:cTn id="27" dur="500"/>
                                        <p:tgtEl>
                                          <p:spTgt spid="538797"/>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dissolve">
                                      <p:cBhvr>
                                        <p:cTn id="31" dur="5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dissolve">
                                      <p:cBhvr>
                                        <p:cTn id="36" dur="5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55" grpId="0" autoUpdateAnimBg="0"/>
      <p:bldP spid="538799"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13"/>
          <p:cNvGrpSpPr>
            <a:grpSpLocks/>
          </p:cNvGrpSpPr>
          <p:nvPr/>
        </p:nvGrpSpPr>
        <p:grpSpPr bwMode="auto">
          <a:xfrm>
            <a:off x="6083300" y="1136650"/>
            <a:ext cx="1289050" cy="1435100"/>
            <a:chOff x="1084" y="711"/>
            <a:chExt cx="2950" cy="2769"/>
          </a:xfrm>
        </p:grpSpPr>
        <p:grpSp>
          <p:nvGrpSpPr>
            <p:cNvPr id="79948" name="Group 114"/>
            <p:cNvGrpSpPr>
              <a:grpSpLocks/>
            </p:cNvGrpSpPr>
            <p:nvPr/>
          </p:nvGrpSpPr>
          <p:grpSpPr bwMode="auto">
            <a:xfrm>
              <a:off x="1084" y="711"/>
              <a:ext cx="2950" cy="2769"/>
              <a:chOff x="2707" y="548"/>
              <a:chExt cx="2950" cy="2769"/>
            </a:xfrm>
          </p:grpSpPr>
          <p:grpSp>
            <p:nvGrpSpPr>
              <p:cNvPr id="79954" name="Group 115"/>
              <p:cNvGrpSpPr>
                <a:grpSpLocks/>
              </p:cNvGrpSpPr>
              <p:nvPr/>
            </p:nvGrpSpPr>
            <p:grpSpPr bwMode="auto">
              <a:xfrm>
                <a:off x="3180" y="1046"/>
                <a:ext cx="2105" cy="1421"/>
                <a:chOff x="578" y="2316"/>
                <a:chExt cx="2105" cy="1421"/>
              </a:xfrm>
            </p:grpSpPr>
            <p:sp>
              <p:nvSpPr>
                <p:cNvPr id="7995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5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9955"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994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4" name="Group 113"/>
          <p:cNvGrpSpPr>
            <a:grpSpLocks/>
          </p:cNvGrpSpPr>
          <p:nvPr/>
        </p:nvGrpSpPr>
        <p:grpSpPr bwMode="auto">
          <a:xfrm>
            <a:off x="6083300" y="3154363"/>
            <a:ext cx="1289050" cy="1435100"/>
            <a:chOff x="1084" y="711"/>
            <a:chExt cx="2950" cy="2769"/>
          </a:xfrm>
        </p:grpSpPr>
        <p:grpSp>
          <p:nvGrpSpPr>
            <p:cNvPr id="79938" name="Group 114"/>
            <p:cNvGrpSpPr>
              <a:grpSpLocks/>
            </p:cNvGrpSpPr>
            <p:nvPr/>
          </p:nvGrpSpPr>
          <p:grpSpPr bwMode="auto">
            <a:xfrm>
              <a:off x="1084" y="711"/>
              <a:ext cx="2950" cy="2769"/>
              <a:chOff x="2707" y="548"/>
              <a:chExt cx="2950" cy="2769"/>
            </a:xfrm>
          </p:grpSpPr>
          <p:grpSp>
            <p:nvGrpSpPr>
              <p:cNvPr id="79944" name="Group 115"/>
              <p:cNvGrpSpPr>
                <a:grpSpLocks/>
              </p:cNvGrpSpPr>
              <p:nvPr/>
            </p:nvGrpSpPr>
            <p:grpSpPr bwMode="auto">
              <a:xfrm>
                <a:off x="3180" y="1046"/>
                <a:ext cx="2105" cy="1421"/>
                <a:chOff x="578" y="2316"/>
                <a:chExt cx="2105" cy="1421"/>
              </a:xfrm>
            </p:grpSpPr>
            <p:sp>
              <p:nvSpPr>
                <p:cNvPr id="7994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4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9945"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993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87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78" name="Rectangle 5"/>
          <p:cNvSpPr>
            <a:spLocks noChangeArrowheads="1"/>
          </p:cNvSpPr>
          <p:nvPr/>
        </p:nvSpPr>
        <p:spPr bwMode="auto">
          <a:xfrm>
            <a:off x="3059113" y="879475"/>
            <a:ext cx="17954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ROYALTY</a:t>
            </a: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charset="0"/>
                <a:ea typeface="+mn-ea"/>
                <a:cs typeface="+mn-cs"/>
              </a:rPr>
              <a:t>ca. 1000 B.C.</a:t>
            </a:r>
          </a:p>
        </p:txBody>
      </p:sp>
      <p:sp>
        <p:nvSpPr>
          <p:cNvPr id="7988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79882"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9884" name="Freeform 17"/>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79885"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ea typeface="+mn-ea"/>
                <a:cs typeface="+mn-cs"/>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a:ea typeface="+mn-ea"/>
                <a:cs typeface="+mn-cs"/>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charset="0"/>
                <a:ea typeface="+mn-ea"/>
                <a:cs typeface="+mn-cs"/>
              </a:rPr>
              <a:t>A </a:t>
            </a:r>
            <a:r>
              <a:rPr lang="en-US" sz="6000">
                <a:solidFill>
                  <a:schemeClr val="accent1"/>
                </a:solidFill>
                <a:latin typeface="Times" charset="0"/>
                <a:ea typeface="+mn-ea"/>
                <a:cs typeface="+mn-cs"/>
              </a:rPr>
              <a:t>M</a:t>
            </a:r>
            <a:r>
              <a:rPr lang="en-US" sz="3600">
                <a:solidFill>
                  <a:schemeClr val="accent1"/>
                </a:solidFill>
                <a:latin typeface="Times" charset="0"/>
                <a:ea typeface="+mn-ea"/>
                <a:cs typeface="+mn-cs"/>
              </a:rPr>
              <a:t> P</a:t>
            </a:r>
          </a:p>
        </p:txBody>
      </p:sp>
      <p:sp>
        <p:nvSpPr>
          <p:cNvPr id="7988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8"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9"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97" name="Rectangle 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4698" name="Line 4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Hari 9, 10, 11</a:t>
            </a:r>
          </a:p>
        </p:txBody>
      </p:sp>
      <p:grpSp>
        <p:nvGrpSpPr>
          <p:cNvPr id="79903" name="Group 116"/>
          <p:cNvGrpSpPr>
            <a:grpSpLocks/>
          </p:cNvGrpSpPr>
          <p:nvPr/>
        </p:nvGrpSpPr>
        <p:grpSpPr bwMode="auto">
          <a:xfrm>
            <a:off x="8018463" y="3436938"/>
            <a:ext cx="981075" cy="1843087"/>
            <a:chOff x="5051" y="2165"/>
            <a:chExt cx="618" cy="1161"/>
          </a:xfrm>
        </p:grpSpPr>
        <p:grpSp>
          <p:nvGrpSpPr>
            <p:cNvPr id="79917" name="Group 117"/>
            <p:cNvGrpSpPr>
              <a:grpSpLocks/>
            </p:cNvGrpSpPr>
            <p:nvPr/>
          </p:nvGrpSpPr>
          <p:grpSpPr bwMode="auto">
            <a:xfrm>
              <a:off x="5051" y="2165"/>
              <a:ext cx="618" cy="1161"/>
              <a:chOff x="5051" y="2165"/>
              <a:chExt cx="618" cy="1161"/>
            </a:xfrm>
          </p:grpSpPr>
          <p:sp>
            <p:nvSpPr>
              <p:cNvPr id="79919"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20"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1"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2"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3"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4"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5"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6"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7"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8"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9"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0"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1"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2"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3"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4"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5" name="Rectangle 13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79918"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9904" name="Text Box 13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37</a:t>
            </a:r>
          </a:p>
        </p:txBody>
      </p:sp>
      <p:sp>
        <p:nvSpPr>
          <p:cNvPr id="79906" name="Text Box 139"/>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79907" name="Text Box 14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79908" name="Rectangle 142"/>
          <p:cNvSpPr>
            <a:spLocks noChangeArrowheads="1"/>
          </p:cNvSpPr>
          <p:nvPr/>
        </p:nvSpPr>
        <p:spPr bwMode="auto">
          <a:xfrm>
            <a:off x="8932863" y="2681288"/>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p>
        </p:txBody>
      </p:sp>
      <p:sp>
        <p:nvSpPr>
          <p:cNvPr id="454810" name="Rectangle 154"/>
          <p:cNvSpPr>
            <a:spLocks noChangeArrowheads="1"/>
          </p:cNvSpPr>
          <p:nvPr/>
        </p:nvSpPr>
        <p:spPr bwMode="auto">
          <a:xfrm>
            <a:off x="6213475" y="2197100"/>
            <a:ext cx="3132138"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b="1" i="1">
                <a:solidFill>
                  <a:schemeClr val="accent1"/>
                </a:solidFill>
                <a:latin typeface="Arial" charset="0"/>
                <a:ea typeface="+mn-ea"/>
                <a:cs typeface="+mn-cs"/>
              </a:rPr>
              <a:t>2 Sam 7: 4-16</a:t>
            </a:r>
          </a:p>
          <a:p>
            <a:pPr>
              <a:defRPr/>
            </a:pPr>
            <a:r>
              <a:rPr lang="en-US" b="1" i="1">
                <a:solidFill>
                  <a:schemeClr val="accent1"/>
                </a:solidFill>
                <a:latin typeface="Arial" charset="0"/>
                <a:ea typeface="+mn-ea"/>
                <a:cs typeface="+mn-cs"/>
              </a:rPr>
              <a:t>1 Cronica 17:3-15</a:t>
            </a:r>
          </a:p>
        </p:txBody>
      </p:sp>
      <p:sp>
        <p:nvSpPr>
          <p:cNvPr id="79910" name="Freeform 161"/>
          <p:cNvSpPr>
            <a:spLocks/>
          </p:cNvSpPr>
          <p:nvPr/>
        </p:nvSpPr>
        <p:spPr bwMode="auto">
          <a:xfrm>
            <a:off x="6308725" y="4256088"/>
            <a:ext cx="39688" cy="142875"/>
          </a:xfrm>
          <a:custGeom>
            <a:avLst/>
            <a:gdLst>
              <a:gd name="T0" fmla="*/ 33618 w 85"/>
              <a:gd name="T1" fmla="*/ 68742 h 318"/>
              <a:gd name="T2" fmla="*/ 29883 w 85"/>
              <a:gd name="T3" fmla="*/ 31001 h 318"/>
              <a:gd name="T4" fmla="*/ 21945 w 85"/>
              <a:gd name="T5" fmla="*/ 19320 h 318"/>
              <a:gd name="T6" fmla="*/ 25680 w 85"/>
              <a:gd name="T7" fmla="*/ 31001 h 318"/>
              <a:gd name="T8" fmla="*/ 29883 w 85"/>
              <a:gd name="T9" fmla="*/ 12131 h 318"/>
              <a:gd name="T10" fmla="*/ 17743 w 85"/>
              <a:gd name="T11" fmla="*/ 4493 h 318"/>
              <a:gd name="T12" fmla="*/ 17743 w 85"/>
              <a:gd name="T13" fmla="*/ 19320 h 318"/>
              <a:gd name="T14" fmla="*/ 21945 w 85"/>
              <a:gd name="T15" fmla="*/ 84018 h 318"/>
              <a:gd name="T16" fmla="*/ 14008 w 85"/>
              <a:gd name="T17" fmla="*/ 72336 h 318"/>
              <a:gd name="T18" fmla="*/ 17743 w 85"/>
              <a:gd name="T19" fmla="*/ 57509 h 318"/>
              <a:gd name="T20" fmla="*/ 21945 w 85"/>
              <a:gd name="T21" fmla="*/ 72336 h 318"/>
              <a:gd name="T22" fmla="*/ 17743 w 85"/>
              <a:gd name="T23" fmla="*/ 45828 h 318"/>
              <a:gd name="T24" fmla="*/ 21945 w 85"/>
              <a:gd name="T25" fmla="*/ 68742 h 318"/>
              <a:gd name="T26" fmla="*/ 17743 w 85"/>
              <a:gd name="T27" fmla="*/ 53466 h 318"/>
              <a:gd name="T28" fmla="*/ 21945 w 85"/>
              <a:gd name="T29" fmla="*/ 64698 h 318"/>
              <a:gd name="T30" fmla="*/ 25680 w 85"/>
              <a:gd name="T31" fmla="*/ 76380 h 318"/>
              <a:gd name="T32" fmla="*/ 33618 w 85"/>
              <a:gd name="T33" fmla="*/ 91206 h 318"/>
              <a:gd name="T34" fmla="*/ 37353 w 85"/>
              <a:gd name="T35" fmla="*/ 102888 h 318"/>
              <a:gd name="T36" fmla="*/ 33618 w 85"/>
              <a:gd name="T37" fmla="*/ 125353 h 318"/>
              <a:gd name="T38" fmla="*/ 29883 w 85"/>
              <a:gd name="T39" fmla="*/ 121758 h 318"/>
              <a:gd name="T40" fmla="*/ 25680 w 85"/>
              <a:gd name="T41" fmla="*/ 140629 h 318"/>
              <a:gd name="T42" fmla="*/ 17743 w 85"/>
              <a:gd name="T43" fmla="*/ 129396 h 318"/>
              <a:gd name="T44" fmla="*/ 14008 w 85"/>
              <a:gd name="T45" fmla="*/ 91206 h 318"/>
              <a:gd name="T46" fmla="*/ 10272 w 85"/>
              <a:gd name="T47" fmla="*/ 110526 h 318"/>
              <a:gd name="T48" fmla="*/ 2335 w 85"/>
              <a:gd name="T49" fmla="*/ 95250 h 318"/>
              <a:gd name="T50" fmla="*/ 17743 w 85"/>
              <a:gd name="T51" fmla="*/ 64698 h 318"/>
              <a:gd name="T52" fmla="*/ 29883 w 85"/>
              <a:gd name="T53" fmla="*/ 76380 h 318"/>
              <a:gd name="T54" fmla="*/ 33618 w 85"/>
              <a:gd name="T55" fmla="*/ 98844 h 318"/>
              <a:gd name="T56" fmla="*/ 29883 w 85"/>
              <a:gd name="T57" fmla="*/ 84018 h 318"/>
              <a:gd name="T58" fmla="*/ 29883 w 85"/>
              <a:gd name="T59" fmla="*/ 4493 h 318"/>
              <a:gd name="T60" fmla="*/ 21945 w 85"/>
              <a:gd name="T61" fmla="*/ 15725 h 318"/>
              <a:gd name="T62" fmla="*/ 10272 w 85"/>
              <a:gd name="T63" fmla="*/ 19320 h 318"/>
              <a:gd name="T64" fmla="*/ 17743 w 85"/>
              <a:gd name="T65" fmla="*/ 42233 h 318"/>
              <a:gd name="T66" fmla="*/ 25680 w 85"/>
              <a:gd name="T67" fmla="*/ 61104 h 318"/>
              <a:gd name="T68" fmla="*/ 33618 w 85"/>
              <a:gd name="T69" fmla="*/ 6874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1" name="Freeform 162"/>
          <p:cNvSpPr>
            <a:spLocks/>
          </p:cNvSpPr>
          <p:nvPr/>
        </p:nvSpPr>
        <p:spPr bwMode="auto">
          <a:xfrm>
            <a:off x="6318250" y="4254500"/>
            <a:ext cx="47625" cy="160338"/>
          </a:xfrm>
          <a:custGeom>
            <a:avLst/>
            <a:gdLst>
              <a:gd name="T0" fmla="*/ 454 w 105"/>
              <a:gd name="T1" fmla="*/ 0 h 354"/>
              <a:gd name="T2" fmla="*/ 41729 w 105"/>
              <a:gd name="T3" fmla="*/ 2265 h 354"/>
              <a:gd name="T4" fmla="*/ 33111 w 105"/>
              <a:gd name="T5" fmla="*/ 13135 h 354"/>
              <a:gd name="T6" fmla="*/ 38100 w 105"/>
              <a:gd name="T7" fmla="*/ 27629 h 354"/>
              <a:gd name="T8" fmla="*/ 38100 w 105"/>
              <a:gd name="T9" fmla="*/ 66128 h 354"/>
              <a:gd name="T10" fmla="*/ 43996 w 105"/>
              <a:gd name="T11" fmla="*/ 76093 h 354"/>
              <a:gd name="T12" fmla="*/ 43996 w 105"/>
              <a:gd name="T13" fmla="*/ 108704 h 354"/>
              <a:gd name="T14" fmla="*/ 38100 w 105"/>
              <a:gd name="T15" fmla="*/ 152185 h 354"/>
              <a:gd name="T16" fmla="*/ 30843 w 105"/>
              <a:gd name="T17" fmla="*/ 160338 h 354"/>
              <a:gd name="T18" fmla="*/ 6350 w 105"/>
              <a:gd name="T19" fmla="*/ 144938 h 354"/>
              <a:gd name="T20" fmla="*/ 5443 w 105"/>
              <a:gd name="T21" fmla="*/ 127727 h 354"/>
              <a:gd name="T22" fmla="*/ 6350 w 105"/>
              <a:gd name="T23" fmla="*/ 110968 h 354"/>
              <a:gd name="T24" fmla="*/ 4082 w 105"/>
              <a:gd name="T25" fmla="*/ 44387 h 354"/>
              <a:gd name="T26" fmla="*/ 9071 w 105"/>
              <a:gd name="T27" fmla="*/ 20382 h 354"/>
              <a:gd name="T28" fmla="*/ 2721 w 105"/>
              <a:gd name="T29" fmla="*/ 5888 h 354"/>
              <a:gd name="T30" fmla="*/ 454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2" name="Freeform 163"/>
          <p:cNvSpPr>
            <a:spLocks/>
          </p:cNvSpPr>
          <p:nvPr/>
        </p:nvSpPr>
        <p:spPr bwMode="auto">
          <a:xfrm>
            <a:off x="6918325" y="4221163"/>
            <a:ext cx="66675" cy="169862"/>
          </a:xfrm>
          <a:custGeom>
            <a:avLst/>
            <a:gdLst>
              <a:gd name="T0" fmla="*/ 63095 w 149"/>
              <a:gd name="T1" fmla="*/ 9035 h 376"/>
              <a:gd name="T2" fmla="*/ 59515 w 149"/>
              <a:gd name="T3" fmla="*/ 46531 h 376"/>
              <a:gd name="T4" fmla="*/ 55935 w 149"/>
              <a:gd name="T5" fmla="*/ 58729 h 376"/>
              <a:gd name="T6" fmla="*/ 54593 w 149"/>
              <a:gd name="T7" fmla="*/ 63246 h 376"/>
              <a:gd name="T8" fmla="*/ 46538 w 149"/>
              <a:gd name="T9" fmla="*/ 110230 h 376"/>
              <a:gd name="T10" fmla="*/ 36694 w 149"/>
              <a:gd name="T11" fmla="*/ 141853 h 376"/>
              <a:gd name="T12" fmla="*/ 29534 w 149"/>
              <a:gd name="T13" fmla="*/ 163537 h 376"/>
              <a:gd name="T14" fmla="*/ 25059 w 149"/>
              <a:gd name="T15" fmla="*/ 164441 h 376"/>
              <a:gd name="T16" fmla="*/ 8055 w 149"/>
              <a:gd name="T17" fmla="*/ 167151 h 376"/>
              <a:gd name="T18" fmla="*/ 895 w 149"/>
              <a:gd name="T19" fmla="*/ 158568 h 376"/>
              <a:gd name="T20" fmla="*/ 2237 w 149"/>
              <a:gd name="T21" fmla="*/ 142756 h 376"/>
              <a:gd name="T22" fmla="*/ 3580 w 149"/>
              <a:gd name="T23" fmla="*/ 99387 h 376"/>
              <a:gd name="T24" fmla="*/ 9397 w 149"/>
              <a:gd name="T25" fmla="*/ 89900 h 376"/>
              <a:gd name="T26" fmla="*/ 15214 w 149"/>
              <a:gd name="T27" fmla="*/ 47887 h 376"/>
              <a:gd name="T28" fmla="*/ 18794 w 149"/>
              <a:gd name="T29" fmla="*/ 33430 h 376"/>
              <a:gd name="T30" fmla="*/ 35799 w 149"/>
              <a:gd name="T31" fmla="*/ 8132 h 376"/>
              <a:gd name="T32" fmla="*/ 54593 w 149"/>
              <a:gd name="T33" fmla="*/ 8132 h 376"/>
              <a:gd name="T34" fmla="*/ 63095 w 149"/>
              <a:gd name="T35" fmla="*/ 903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3" name="Freeform 164"/>
          <p:cNvSpPr>
            <a:spLocks/>
          </p:cNvSpPr>
          <p:nvPr/>
        </p:nvSpPr>
        <p:spPr bwMode="auto">
          <a:xfrm>
            <a:off x="6351588" y="3411538"/>
            <a:ext cx="44450" cy="228600"/>
          </a:xfrm>
          <a:custGeom>
            <a:avLst/>
            <a:gdLst>
              <a:gd name="T0" fmla="*/ 12039 w 96"/>
              <a:gd name="T1" fmla="*/ 220436 h 504"/>
              <a:gd name="T2" fmla="*/ 28244 w 96"/>
              <a:gd name="T3" fmla="*/ 224064 h 504"/>
              <a:gd name="T4" fmla="*/ 33338 w 96"/>
              <a:gd name="T5" fmla="*/ 204561 h 504"/>
              <a:gd name="T6" fmla="*/ 33338 w 96"/>
              <a:gd name="T7" fmla="*/ 146504 h 504"/>
              <a:gd name="T8" fmla="*/ 40746 w 96"/>
              <a:gd name="T9" fmla="*/ 97064 h 504"/>
              <a:gd name="T10" fmla="*/ 44450 w 96"/>
              <a:gd name="T11" fmla="*/ 78921 h 504"/>
              <a:gd name="T12" fmla="*/ 40746 w 96"/>
              <a:gd name="T13" fmla="*/ 23132 h 504"/>
              <a:gd name="T14" fmla="*/ 35653 w 96"/>
              <a:gd name="T15" fmla="*/ 2721 h 504"/>
              <a:gd name="T16" fmla="*/ 13428 w 96"/>
              <a:gd name="T17" fmla="*/ 11339 h 504"/>
              <a:gd name="T18" fmla="*/ 12039 w 96"/>
              <a:gd name="T19" fmla="*/ 54882 h 504"/>
              <a:gd name="T20" fmla="*/ 14817 w 96"/>
              <a:gd name="T21" fmla="*/ 164646 h 504"/>
              <a:gd name="T22" fmla="*/ 18521 w 96"/>
              <a:gd name="T23" fmla="*/ 184150 h 504"/>
              <a:gd name="T24" fmla="*/ 11113 w 96"/>
              <a:gd name="T25" fmla="*/ 214539 h 504"/>
              <a:gd name="T26" fmla="*/ 12039 w 96"/>
              <a:gd name="T27" fmla="*/ 22043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4" name="Freeform 165"/>
          <p:cNvSpPr>
            <a:spLocks/>
          </p:cNvSpPr>
          <p:nvPr/>
        </p:nvSpPr>
        <p:spPr bwMode="auto">
          <a:xfrm>
            <a:off x="7102475" y="3405188"/>
            <a:ext cx="68263" cy="185737"/>
          </a:xfrm>
          <a:custGeom>
            <a:avLst/>
            <a:gdLst>
              <a:gd name="T0" fmla="*/ 2275 w 150"/>
              <a:gd name="T1" fmla="*/ 172600 h 410"/>
              <a:gd name="T2" fmla="*/ 18203 w 150"/>
              <a:gd name="T3" fmla="*/ 185737 h 410"/>
              <a:gd name="T4" fmla="*/ 36407 w 150"/>
              <a:gd name="T5" fmla="*/ 182113 h 410"/>
              <a:gd name="T6" fmla="*/ 42323 w 150"/>
              <a:gd name="T7" fmla="*/ 163992 h 410"/>
              <a:gd name="T8" fmla="*/ 51880 w 150"/>
              <a:gd name="T9" fmla="*/ 126845 h 410"/>
              <a:gd name="T10" fmla="*/ 58251 w 150"/>
              <a:gd name="T11" fmla="*/ 97852 h 410"/>
              <a:gd name="T12" fmla="*/ 61892 w 150"/>
              <a:gd name="T13" fmla="*/ 86979 h 410"/>
              <a:gd name="T14" fmla="*/ 62802 w 150"/>
              <a:gd name="T15" fmla="*/ 53003 h 410"/>
              <a:gd name="T16" fmla="*/ 65532 w 150"/>
              <a:gd name="T17" fmla="*/ 45755 h 410"/>
              <a:gd name="T18" fmla="*/ 66443 w 150"/>
              <a:gd name="T19" fmla="*/ 21745 h 410"/>
              <a:gd name="T20" fmla="*/ 59161 w 150"/>
              <a:gd name="T21" fmla="*/ 0 h 410"/>
              <a:gd name="T22" fmla="*/ 42323 w 150"/>
              <a:gd name="T23" fmla="*/ 5889 h 410"/>
              <a:gd name="T24" fmla="*/ 35042 w 150"/>
              <a:gd name="T25" fmla="*/ 24010 h 410"/>
              <a:gd name="T26" fmla="*/ 30036 w 150"/>
              <a:gd name="T27" fmla="*/ 62516 h 410"/>
              <a:gd name="T28" fmla="*/ 26395 w 150"/>
              <a:gd name="T29" fmla="*/ 73389 h 410"/>
              <a:gd name="T30" fmla="*/ 19114 w 150"/>
              <a:gd name="T31" fmla="*/ 97852 h 410"/>
              <a:gd name="T32" fmla="*/ 18203 w 150"/>
              <a:gd name="T33" fmla="*/ 102382 h 410"/>
              <a:gd name="T34" fmla="*/ 15473 w 150"/>
              <a:gd name="T35" fmla="*/ 105100 h 410"/>
              <a:gd name="T36" fmla="*/ 14563 w 150"/>
              <a:gd name="T37" fmla="*/ 113254 h 410"/>
              <a:gd name="T38" fmla="*/ 13198 w 150"/>
              <a:gd name="T39" fmla="*/ 116878 h 410"/>
              <a:gd name="T40" fmla="*/ 7281 w 150"/>
              <a:gd name="T41" fmla="*/ 158103 h 410"/>
              <a:gd name="T42" fmla="*/ 4551 w 150"/>
              <a:gd name="T43" fmla="*/ 172600 h 410"/>
              <a:gd name="T44" fmla="*/ 910 w 150"/>
              <a:gd name="T45" fmla="*/ 174865 h 410"/>
              <a:gd name="T46" fmla="*/ 2275 w 150"/>
              <a:gd name="T47" fmla="*/ 17260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4822" name="Text Box 166"/>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sz="4000" i="1" smtClean="0">
                <a:solidFill>
                  <a:schemeClr val="accent1"/>
                </a:solidFill>
                <a:latin typeface="Kosher-Normal" charset="0"/>
              </a:rPr>
              <a:t>TD</a:t>
            </a:r>
          </a:p>
        </p:txBody>
      </p:sp>
      <p:sp>
        <p:nvSpPr>
          <p:cNvPr id="454797" name="Text Box 141"/>
          <p:cNvSpPr txBox="1">
            <a:spLocks noChangeArrowheads="1"/>
          </p:cNvSpPr>
          <p:nvPr/>
        </p:nvSpPr>
        <p:spPr bwMode="auto">
          <a:xfrm>
            <a:off x="2200275" y="1152525"/>
            <a:ext cx="5659438" cy="39544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lnSpc>
                <a:spcPct val="80000"/>
              </a:lnSpc>
              <a:spcBef>
                <a:spcPct val="50000"/>
              </a:spcBef>
              <a:defRPr/>
            </a:pPr>
            <a:r>
              <a:rPr lang="en-US" sz="5400" b="1" i="1" dirty="0" err="1">
                <a:solidFill>
                  <a:srgbClr val="FFEA18"/>
                </a:solidFill>
                <a:ea typeface="+mn-ea"/>
                <a:cs typeface="+mn-cs"/>
              </a:rPr>
              <a:t>Konstruksiyon</a:t>
            </a:r>
            <a:r>
              <a:rPr lang="en-US" sz="5400" b="1" i="1" dirty="0">
                <a:solidFill>
                  <a:srgbClr val="FFEA18"/>
                </a:solidFill>
                <a:ea typeface="+mn-ea"/>
                <a:cs typeface="+mn-cs"/>
              </a:rPr>
              <a:t>!</a:t>
            </a:r>
          </a:p>
          <a:p>
            <a:pPr algn="ctr">
              <a:lnSpc>
                <a:spcPct val="80000"/>
              </a:lnSpc>
              <a:spcBef>
                <a:spcPct val="50000"/>
              </a:spcBef>
              <a:defRPr/>
            </a:pPr>
            <a:r>
              <a:rPr lang="en-US" sz="5400" b="1" i="1" dirty="0">
                <a:solidFill>
                  <a:srgbClr val="FFEA18"/>
                </a:solidFill>
                <a:ea typeface="+mn-ea"/>
                <a:cs typeface="+mn-cs"/>
              </a:rPr>
              <a:t> </a:t>
            </a:r>
            <a:r>
              <a:rPr lang="en-US" sz="5400" b="1" i="1" dirty="0" err="1">
                <a:solidFill>
                  <a:srgbClr val="FFEA18"/>
                </a:solidFill>
                <a:ea typeface="+mn-ea"/>
                <a:cs typeface="+mn-cs"/>
              </a:rPr>
              <a:t>Buwis</a:t>
            </a:r>
            <a:r>
              <a:rPr lang="en-US" sz="5400" b="1" i="1" dirty="0">
                <a:solidFill>
                  <a:srgbClr val="FFEA18"/>
                </a:solidFill>
                <a:ea typeface="+mn-ea"/>
                <a:cs typeface="+mn-cs"/>
              </a:rPr>
              <a:t>!</a:t>
            </a:r>
          </a:p>
          <a:p>
            <a:pPr algn="ctr">
              <a:lnSpc>
                <a:spcPct val="80000"/>
              </a:lnSpc>
              <a:spcBef>
                <a:spcPct val="50000"/>
              </a:spcBef>
              <a:defRPr/>
            </a:pPr>
            <a:r>
              <a:rPr lang="en-US" sz="5400" b="1" i="1" dirty="0" err="1">
                <a:solidFill>
                  <a:srgbClr val="FFEA18"/>
                </a:solidFill>
                <a:ea typeface="+mn-ea"/>
                <a:cs typeface="+mn-cs"/>
              </a:rPr>
              <a:t>Pagkalugi</a:t>
            </a:r>
            <a:r>
              <a:rPr lang="en-US" sz="5400" b="1" i="1" dirty="0">
                <a:solidFill>
                  <a:srgbClr val="FFEA18"/>
                </a:solidFill>
                <a:ea typeface="+mn-ea"/>
                <a:cs typeface="+mn-cs"/>
              </a:rPr>
              <a:t>!</a:t>
            </a:r>
          </a:p>
          <a:p>
            <a:pPr algn="ctr">
              <a:lnSpc>
                <a:spcPct val="80000"/>
              </a:lnSpc>
              <a:spcBef>
                <a:spcPct val="50000"/>
              </a:spcBef>
              <a:defRPr/>
            </a:pPr>
            <a:r>
              <a:rPr lang="en-US" sz="5400" b="1" i="1" dirty="0" err="1">
                <a:solidFill>
                  <a:srgbClr val="FFEA18"/>
                </a:solidFill>
                <a:ea typeface="+mn-ea"/>
                <a:cs typeface="+mn-cs"/>
              </a:rPr>
              <a:t>Idolatriya</a:t>
            </a:r>
            <a:r>
              <a:rPr lang="en-US" sz="5400" b="1" i="1" dirty="0">
                <a:solidFill>
                  <a:srgbClr val="FFEA18"/>
                </a:solidFill>
                <a:ea typeface="+mn-ea"/>
                <a:cs typeface="+mn-cs"/>
              </a:rPr>
              <a:t>!</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13"/>
          <p:cNvGrpSpPr>
            <a:grpSpLocks/>
          </p:cNvGrpSpPr>
          <p:nvPr/>
        </p:nvGrpSpPr>
        <p:grpSpPr bwMode="auto">
          <a:xfrm>
            <a:off x="6083300" y="1136650"/>
            <a:ext cx="1289050" cy="1435100"/>
            <a:chOff x="1084" y="711"/>
            <a:chExt cx="2950" cy="2769"/>
          </a:xfrm>
        </p:grpSpPr>
        <p:grpSp>
          <p:nvGrpSpPr>
            <p:cNvPr id="82001" name="Group 114"/>
            <p:cNvGrpSpPr>
              <a:grpSpLocks/>
            </p:cNvGrpSpPr>
            <p:nvPr/>
          </p:nvGrpSpPr>
          <p:grpSpPr bwMode="auto">
            <a:xfrm>
              <a:off x="1084" y="711"/>
              <a:ext cx="2950" cy="2769"/>
              <a:chOff x="2707" y="548"/>
              <a:chExt cx="2950" cy="2769"/>
            </a:xfrm>
          </p:grpSpPr>
          <p:grpSp>
            <p:nvGrpSpPr>
              <p:cNvPr id="82007" name="Group 115"/>
              <p:cNvGrpSpPr>
                <a:grpSpLocks/>
              </p:cNvGrpSpPr>
              <p:nvPr/>
            </p:nvGrpSpPr>
            <p:grpSpPr bwMode="auto">
              <a:xfrm>
                <a:off x="3180" y="1046"/>
                <a:ext cx="2105" cy="1421"/>
                <a:chOff x="578" y="2316"/>
                <a:chExt cx="2105" cy="1421"/>
              </a:xfrm>
            </p:grpSpPr>
            <p:sp>
              <p:nvSpPr>
                <p:cNvPr id="82009"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010"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2008"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2002"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3"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4"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5"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6"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13"/>
          <p:cNvGrpSpPr>
            <a:grpSpLocks/>
          </p:cNvGrpSpPr>
          <p:nvPr/>
        </p:nvGrpSpPr>
        <p:grpSpPr bwMode="auto">
          <a:xfrm>
            <a:off x="6083300" y="3154363"/>
            <a:ext cx="1289050" cy="1435100"/>
            <a:chOff x="1084" y="711"/>
            <a:chExt cx="2950" cy="2769"/>
          </a:xfrm>
        </p:grpSpPr>
        <p:grpSp>
          <p:nvGrpSpPr>
            <p:cNvPr id="81991" name="Group 114"/>
            <p:cNvGrpSpPr>
              <a:grpSpLocks/>
            </p:cNvGrpSpPr>
            <p:nvPr/>
          </p:nvGrpSpPr>
          <p:grpSpPr bwMode="auto">
            <a:xfrm>
              <a:off x="1084" y="711"/>
              <a:ext cx="2950" cy="2769"/>
              <a:chOff x="2707" y="548"/>
              <a:chExt cx="2950" cy="2769"/>
            </a:xfrm>
          </p:grpSpPr>
          <p:grpSp>
            <p:nvGrpSpPr>
              <p:cNvPr id="81997" name="Group 115"/>
              <p:cNvGrpSpPr>
                <a:grpSpLocks/>
              </p:cNvGrpSpPr>
              <p:nvPr/>
            </p:nvGrpSpPr>
            <p:grpSpPr bwMode="auto">
              <a:xfrm>
                <a:off x="3180" y="1046"/>
                <a:ext cx="2105" cy="1421"/>
                <a:chOff x="578" y="2316"/>
                <a:chExt cx="2105" cy="1421"/>
              </a:xfrm>
            </p:grpSpPr>
            <p:sp>
              <p:nvSpPr>
                <p:cNvPr id="81999"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000"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998"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992"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3"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4"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5"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6"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2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2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26" name="Rectangle 5"/>
          <p:cNvSpPr>
            <a:spLocks noChangeArrowheads="1"/>
          </p:cNvSpPr>
          <p:nvPr/>
        </p:nvSpPr>
        <p:spPr bwMode="auto">
          <a:xfrm>
            <a:off x="3059113" y="879475"/>
            <a:ext cx="17954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ROYALTY</a:t>
            </a:r>
          </a:p>
        </p:txBody>
      </p:sp>
      <p:sp>
        <p:nvSpPr>
          <p:cNvPr id="819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charset="0"/>
                <a:ea typeface="+mn-ea"/>
                <a:cs typeface="+mn-cs"/>
              </a:rPr>
              <a:t>ca. 1000 B.C.</a:t>
            </a:r>
          </a:p>
        </p:txBody>
      </p:sp>
      <p:sp>
        <p:nvSpPr>
          <p:cNvPr id="8192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1930"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33" name="Freeform 15"/>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4" name="Freeform 16"/>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charset="0"/>
                <a:ea typeface="+mn-ea"/>
                <a:cs typeface="+mn-cs"/>
              </a:rPr>
              <a:t>A </a:t>
            </a:r>
            <a:r>
              <a:rPr lang="en-US" sz="6000">
                <a:solidFill>
                  <a:schemeClr val="accent1"/>
                </a:solidFill>
                <a:latin typeface="Times" charset="0"/>
                <a:ea typeface="+mn-ea"/>
                <a:cs typeface="+mn-cs"/>
              </a:rPr>
              <a:t>R</a:t>
            </a:r>
            <a:r>
              <a:rPr lang="en-US" sz="3600">
                <a:solidFill>
                  <a:schemeClr val="accent1"/>
                </a:solidFill>
                <a:latin typeface="Times" charset="0"/>
                <a:ea typeface="+mn-ea"/>
                <a:cs typeface="+mn-cs"/>
              </a:rPr>
              <a:t> C</a:t>
            </a:r>
          </a:p>
        </p:txBody>
      </p:sp>
      <p:sp>
        <p:nvSpPr>
          <p:cNvPr id="8193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7"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8"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705" name="Rectangle 33"/>
          <p:cNvSpPr>
            <a:spLocks noChangeArrowheads="1"/>
          </p:cNvSpPr>
          <p:nvPr/>
        </p:nvSpPr>
        <p:spPr bwMode="auto">
          <a:xfrm>
            <a:off x="6575425" y="1270000"/>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a:solidFill>
                  <a:schemeClr val="accent1"/>
                </a:solidFill>
                <a:latin typeface="Kosher-Normal" charset="0"/>
              </a:rPr>
              <a:t>DC</a:t>
            </a:r>
            <a:endParaRPr lang="en-US" b="1">
              <a:solidFill>
                <a:schemeClr val="accent1"/>
              </a:solidFill>
              <a:latin typeface="Times" charset="0"/>
            </a:endParaRPr>
          </a:p>
        </p:txBody>
      </p:sp>
      <p:sp>
        <p:nvSpPr>
          <p:cNvPr id="540706" name="Rectangle 34"/>
          <p:cNvSpPr>
            <a:spLocks noChangeArrowheads="1"/>
          </p:cNvSpPr>
          <p:nvPr/>
        </p:nvSpPr>
        <p:spPr bwMode="auto">
          <a:xfrm>
            <a:off x="6315075" y="2159000"/>
            <a:ext cx="2636838"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i="1">
                <a:solidFill>
                  <a:schemeClr val="accent1"/>
                </a:solidFill>
                <a:latin typeface="Helvetica" charset="0"/>
                <a:ea typeface="+mn-ea"/>
                <a:cs typeface="+mn-cs"/>
              </a:rPr>
              <a:t>2 Sam 7: 4-16</a:t>
            </a:r>
          </a:p>
          <a:p>
            <a:pPr>
              <a:defRPr/>
            </a:pPr>
            <a:r>
              <a:rPr lang="en-US" b="1" i="1">
                <a:solidFill>
                  <a:schemeClr val="accent1"/>
                </a:solidFill>
                <a:latin typeface="Helvetica" charset="0"/>
                <a:ea typeface="+mn-ea"/>
                <a:cs typeface="+mn-cs"/>
              </a:rPr>
              <a:t>1 Cron 17:3-15</a:t>
            </a:r>
          </a:p>
        </p:txBody>
      </p:sp>
      <p:sp>
        <p:nvSpPr>
          <p:cNvPr id="540708"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0709"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0735" name="Text Box 63"/>
          <p:cNvSpPr txBox="1">
            <a:spLocks noChangeArrowheads="1"/>
          </p:cNvSpPr>
          <p:nvPr/>
        </p:nvSpPr>
        <p:spPr bwMode="auto">
          <a:xfrm>
            <a:off x="1031875" y="5346700"/>
            <a:ext cx="7069138"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ea typeface="+mn-ea"/>
                <a:cs typeface="+mn-cs"/>
              </a:rPr>
              <a:t>PAGSAMBA SA DIYOS-DIYOSAN!</a:t>
            </a:r>
          </a:p>
        </p:txBody>
      </p:sp>
      <p:pic>
        <p:nvPicPr>
          <p:cNvPr id="540739" name="Picture 67"/>
          <p:cNvPicPr>
            <a:picLocks noChangeAspect="1" noChangeArrowheads="1"/>
          </p:cNvPicPr>
          <p:nvPr/>
        </p:nvPicPr>
        <p:blipFill>
          <a:blip r:embed="rId5"/>
          <a:srcRect l="29630" t="13441" b="19957"/>
          <a:stretch>
            <a:fillRect/>
          </a:stretch>
        </p:blipFill>
        <p:spPr bwMode="auto">
          <a:xfrm>
            <a:off x="979488" y="708025"/>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Hari 11:4-8</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b="1">
                  <a:solidFill>
                    <a:srgbClr val="FFFF00"/>
                  </a:solidFill>
                  <a:ea typeface="+mn-ea"/>
                  <a:cs typeface="+mn-cs"/>
                </a:rPr>
                <a:t>Ang Bundok ng Olibo</a:t>
              </a: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pic>
          <p:nvPicPr>
            <p:cNvPr id="540763" name="Picture 91"/>
            <p:cNvPicPr>
              <a:picLocks noChangeAspect="1" noChangeArrowheads="1"/>
            </p:cNvPicPr>
            <p:nvPr/>
          </p:nvPicPr>
          <p:blipFill>
            <a:blip r:embed="rId6"/>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8" name="Text Box 13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38</a:t>
            </a:r>
          </a:p>
        </p:txBody>
      </p:sp>
      <p:sp>
        <p:nvSpPr>
          <p:cNvPr id="81960" name="Text Box 146"/>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81961" name="Text Box 14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1962" name="Group 115"/>
          <p:cNvGrpSpPr>
            <a:grpSpLocks/>
          </p:cNvGrpSpPr>
          <p:nvPr/>
        </p:nvGrpSpPr>
        <p:grpSpPr bwMode="auto">
          <a:xfrm>
            <a:off x="8018463" y="3436938"/>
            <a:ext cx="981075" cy="1843087"/>
            <a:chOff x="5051" y="2165"/>
            <a:chExt cx="618" cy="1161"/>
          </a:xfrm>
        </p:grpSpPr>
        <p:grpSp>
          <p:nvGrpSpPr>
            <p:cNvPr id="81968" name="Group 116"/>
            <p:cNvGrpSpPr>
              <a:grpSpLocks/>
            </p:cNvGrpSpPr>
            <p:nvPr/>
          </p:nvGrpSpPr>
          <p:grpSpPr bwMode="auto">
            <a:xfrm>
              <a:off x="5051" y="2165"/>
              <a:ext cx="618" cy="1161"/>
              <a:chOff x="5051" y="2165"/>
              <a:chExt cx="618" cy="1161"/>
            </a:xfrm>
          </p:grpSpPr>
          <p:sp>
            <p:nvSpPr>
              <p:cNvPr id="81970"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71"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972"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73"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4"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5"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6"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7"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8"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9"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0"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1"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2"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3"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4"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5"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6" name="Rectangle 133"/>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81969"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1964"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ea typeface="+mn-ea"/>
                  <a:cs typeface="+mn-cs"/>
                </a:endParaRPr>
              </a:p>
            </p:txBody>
          </p:sp>
          <p:pic>
            <p:nvPicPr>
              <p:cNvPr id="540815" name="Picture 143"/>
              <p:cNvPicPr>
                <a:picLocks noChangeAspect="1" noChangeArrowheads="1"/>
              </p:cNvPicPr>
              <p:nvPr/>
            </p:nvPicPr>
            <p:blipFill>
              <a:blip r:embed="rId7"/>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a:solidFill>
                    <a:schemeClr val="tx1"/>
                  </a:solidFill>
                  <a:ea typeface="+mn-ea"/>
                  <a:cs typeface="+mn-cs"/>
                </a:rPr>
                <a:t>Ang Templo</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540739"/>
                                        </p:tgtEl>
                                        <p:attrNameLst>
                                          <p:attrName>style.visibility</p:attrName>
                                        </p:attrNameLst>
                                      </p:cBhvr>
                                      <p:to>
                                        <p:strVal val="visible"/>
                                      </p:to>
                                    </p:set>
                                    <p:animEffect transition="in" filter="dissolve">
                                      <p:cBhvr>
                                        <p:cTn id="7" dur="5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40735"/>
                                        </p:tgtEl>
                                        <p:attrNameLst>
                                          <p:attrName>style.visibility</p:attrName>
                                        </p:attrNameLst>
                                      </p:cBhvr>
                                      <p:to>
                                        <p:strVal val="visible"/>
                                      </p:to>
                                    </p:set>
                                    <p:anim calcmode="lin" valueType="num">
                                      <p:cBhvr additive="base">
                                        <p:cTn id="27" dur="500" fill="hold"/>
                                        <p:tgtEl>
                                          <p:spTgt spid="540735"/>
                                        </p:tgtEl>
                                        <p:attrNameLst>
                                          <p:attrName>ppt_x</p:attrName>
                                        </p:attrNameLst>
                                      </p:cBhvr>
                                      <p:tavLst>
                                        <p:tav tm="0">
                                          <p:val>
                                            <p:strVal val="0-#ppt_w/2"/>
                                          </p:val>
                                        </p:tav>
                                        <p:tav tm="100000">
                                          <p:val>
                                            <p:strVal val="#ppt_x"/>
                                          </p:val>
                                        </p:tav>
                                      </p:tavLst>
                                    </p:anim>
                                    <p:anim calcmode="lin" valueType="num">
                                      <p:cBhvr additive="base">
                                        <p:cTn id="28" dur="500" fill="hold"/>
                                        <p:tgtEl>
                                          <p:spTgt spid="540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3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pPr algn="ctr"/>
            <a:r>
              <a:rPr lang="en-US"/>
              <a:t>E</a:t>
            </a:r>
          </a:p>
        </p:txBody>
      </p:sp>
      <p:sp>
        <p:nvSpPr>
          <p:cNvPr id="52838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28388"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0244" name="Group 56"/>
          <p:cNvGrpSpPr>
            <a:grpSpLocks/>
          </p:cNvGrpSpPr>
          <p:nvPr/>
        </p:nvGrpSpPr>
        <p:grpSpPr bwMode="auto">
          <a:xfrm>
            <a:off x="8018463" y="3429000"/>
            <a:ext cx="952500" cy="673100"/>
            <a:chOff x="5051" y="2160"/>
            <a:chExt cx="600" cy="424"/>
          </a:xfrm>
        </p:grpSpPr>
        <p:sp>
          <p:nvSpPr>
            <p:cNvPr id="10284"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5"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86" name="Freeform 8"/>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7"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88"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89"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290"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91"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2"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3" name="Rectangle 15"/>
            <p:cNvSpPr>
              <a:spLocks noChangeArrowheads="1"/>
            </p:cNvSpPr>
            <p:nvPr/>
          </p:nvSpPr>
          <p:spPr bwMode="auto">
            <a:xfrm>
              <a:off x="5073" y="2160"/>
              <a:ext cx="32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JOSUE</a:t>
              </a:r>
            </a:p>
          </p:txBody>
        </p:sp>
        <p:sp>
          <p:nvSpPr>
            <p:cNvPr id="10294" name="Rectangle 16"/>
            <p:cNvSpPr>
              <a:spLocks noChangeArrowheads="1"/>
            </p:cNvSpPr>
            <p:nvPr/>
          </p:nvSpPr>
          <p:spPr bwMode="auto">
            <a:xfrm>
              <a:off x="5114" y="2296"/>
              <a:ext cx="4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0295" name="Rectangle 17"/>
            <p:cNvSpPr>
              <a:spLocks noChangeArrowheads="1"/>
            </p:cNvSpPr>
            <p:nvPr/>
          </p:nvSpPr>
          <p:spPr bwMode="auto">
            <a:xfrm>
              <a:off x="5062" y="2416"/>
              <a:ext cx="5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LUPA  HATI</a:t>
              </a:r>
            </a:p>
          </p:txBody>
        </p:sp>
      </p:grpSp>
      <p:grpSp>
        <p:nvGrpSpPr>
          <p:cNvPr id="10245" name="Group 18"/>
          <p:cNvGrpSpPr>
            <a:grpSpLocks/>
          </p:cNvGrpSpPr>
          <p:nvPr/>
        </p:nvGrpSpPr>
        <p:grpSpPr bwMode="auto">
          <a:xfrm>
            <a:off x="5473700" y="2120900"/>
            <a:ext cx="558800" cy="3644900"/>
            <a:chOff x="3448" y="1336"/>
            <a:chExt cx="352" cy="2296"/>
          </a:xfrm>
        </p:grpSpPr>
        <p:grpSp>
          <p:nvGrpSpPr>
            <p:cNvPr id="10280"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0246"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8409"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8410" name="Text Box 26"/>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i="1">
                <a:solidFill>
                  <a:srgbClr val="00FF00"/>
                </a:solidFill>
                <a:ea typeface="+mn-ea"/>
                <a:cs typeface="+mn-cs"/>
              </a:rPr>
              <a:t>Dagat ng   	  Galilea</a:t>
            </a:r>
          </a:p>
        </p:txBody>
      </p:sp>
      <p:sp>
        <p:nvSpPr>
          <p:cNvPr id="528411"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Bundok Gilboa</a:t>
            </a:r>
          </a:p>
        </p:txBody>
      </p:sp>
      <p:sp>
        <p:nvSpPr>
          <p:cNvPr id="528412" name="Text Box 28"/>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Hebron</a:t>
            </a:r>
          </a:p>
        </p:txBody>
      </p:sp>
      <p:sp>
        <p:nvSpPr>
          <p:cNvPr id="528413" name="Text Box 29"/>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ea typeface="+mn-ea"/>
                <a:cs typeface="+mn-cs"/>
              </a:rPr>
              <a:t>ASER</a:t>
            </a:r>
          </a:p>
        </p:txBody>
      </p:sp>
      <p:sp>
        <p:nvSpPr>
          <p:cNvPr id="528414"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ISACHAR</a:t>
            </a:r>
          </a:p>
        </p:txBody>
      </p:sp>
      <p:sp>
        <p:nvSpPr>
          <p:cNvPr id="528415" name="Text Box 31"/>
          <p:cNvSpPr txBox="1">
            <a:spLocks noChangeArrowheads="1"/>
          </p:cNvSpPr>
          <p:nvPr/>
        </p:nvSpPr>
        <p:spPr bwMode="auto">
          <a:xfrm rot="469584">
            <a:off x="4419600"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ea typeface="+mn-ea"/>
                <a:cs typeface="+mn-cs"/>
              </a:rPr>
              <a:t>MANASES</a:t>
            </a:r>
          </a:p>
        </p:txBody>
      </p:sp>
      <p:sp>
        <p:nvSpPr>
          <p:cNvPr id="528416" name="Text Box 32"/>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ea typeface="+mn-ea"/>
                <a:cs typeface="+mn-cs"/>
              </a:rPr>
              <a:t>GAD</a:t>
            </a:r>
          </a:p>
        </p:txBody>
      </p:sp>
      <p:sp>
        <p:nvSpPr>
          <p:cNvPr id="528417" name="Text Box 33"/>
          <p:cNvSpPr txBox="1">
            <a:spLocks noChangeArrowheads="1"/>
          </p:cNvSpPr>
          <p:nvPr/>
        </p:nvSpPr>
        <p:spPr bwMode="auto">
          <a:xfrm rot="-2225045">
            <a:off x="4572000" y="3594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ea typeface="+mn-ea"/>
                <a:cs typeface="+mn-cs"/>
              </a:rPr>
              <a:t>EPHRAIM</a:t>
            </a:r>
          </a:p>
        </p:txBody>
      </p:sp>
      <p:sp>
        <p:nvSpPr>
          <p:cNvPr id="528418" name="Text Box 34"/>
          <p:cNvSpPr txBox="1">
            <a:spLocks noChangeArrowheads="1"/>
          </p:cNvSpPr>
          <p:nvPr/>
        </p:nvSpPr>
        <p:spPr bwMode="auto">
          <a:xfrm>
            <a:off x="4800600" y="426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ea typeface="+mn-ea"/>
                <a:cs typeface="+mn-cs"/>
              </a:rPr>
              <a:t>BENJAMIN</a:t>
            </a:r>
          </a:p>
        </p:txBody>
      </p:sp>
      <p:sp>
        <p:nvSpPr>
          <p:cNvPr id="528419" name="Text Box 35"/>
          <p:cNvSpPr txBox="1">
            <a:spLocks noChangeArrowheads="1"/>
          </p:cNvSpPr>
          <p:nvPr/>
        </p:nvSpPr>
        <p:spPr bwMode="auto">
          <a:xfrm rot="2953560">
            <a:off x="5753100" y="5029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ea typeface="+mn-ea"/>
                <a:cs typeface="+mn-cs"/>
              </a:rPr>
              <a:t>REUBEN</a:t>
            </a:r>
          </a:p>
        </p:txBody>
      </p:sp>
      <p:sp>
        <p:nvSpPr>
          <p:cNvPr id="528420" name="Text Box 36"/>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ea typeface="+mn-ea"/>
                <a:cs typeface="+mn-cs"/>
              </a:rPr>
              <a:t>DAN</a:t>
            </a:r>
          </a:p>
        </p:txBody>
      </p:sp>
      <p:sp>
        <p:nvSpPr>
          <p:cNvPr id="528421" name="Text Box 37"/>
          <p:cNvSpPr txBox="1">
            <a:spLocks noChangeArrowheads="1"/>
          </p:cNvSpPr>
          <p:nvPr/>
        </p:nvSpPr>
        <p:spPr bwMode="auto">
          <a:xfrm rot="-2428638">
            <a:off x="3752850" y="47021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JUDA</a:t>
            </a:r>
          </a:p>
        </p:txBody>
      </p:sp>
      <p:sp>
        <p:nvSpPr>
          <p:cNvPr id="528422" name="Text Box 38"/>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ea typeface="+mn-ea"/>
                <a:cs typeface="+mn-cs"/>
              </a:rPr>
              <a:t>SIMEON..</a:t>
            </a: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ea typeface="+mn-ea"/>
                <a:cs typeface="+mn-cs"/>
              </a:rPr>
              <a:t>MANASES</a:t>
            </a:r>
          </a:p>
        </p:txBody>
      </p:sp>
      <p:sp>
        <p:nvSpPr>
          <p:cNvPr id="528424"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ea typeface="+mn-ea"/>
                <a:cs typeface="+mn-cs"/>
              </a:rPr>
              <a:t>NEEPTALI</a:t>
            </a:r>
          </a:p>
        </p:txBody>
      </p:sp>
      <p:sp>
        <p:nvSpPr>
          <p:cNvPr id="528425" name="Text Box 41"/>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ea typeface="+mn-ea"/>
                <a:cs typeface="+mn-cs"/>
              </a:rPr>
              <a:t>ZEBULON</a:t>
            </a:r>
          </a:p>
        </p:txBody>
      </p:sp>
      <p:sp>
        <p:nvSpPr>
          <p:cNvPr id="528426" name="Text Box 42"/>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a:solidFill>
                  <a:srgbClr val="FFFF00"/>
                </a:solidFill>
                <a:ea typeface="+mn-ea"/>
                <a:cs typeface="+mn-cs"/>
              </a:rPr>
              <a:t>Bundok Carmel</a:t>
            </a: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Bundok Tabor</a:t>
            </a: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Patay na Dagat</a:t>
            </a:r>
          </a:p>
        </p:txBody>
      </p:sp>
      <p:sp>
        <p:nvSpPr>
          <p:cNvPr id="528429" name="Text Box 45"/>
          <p:cNvSpPr txBox="1">
            <a:spLocks noChangeArrowheads="1"/>
          </p:cNvSpPr>
          <p:nvPr/>
        </p:nvSpPr>
        <p:spPr bwMode="auto">
          <a:xfrm>
            <a:off x="3009900" y="1050925"/>
            <a:ext cx="2084388"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a:solidFill>
                  <a:srgbClr val="00FF00"/>
                </a:solidFill>
                <a:ea typeface="+mn-ea"/>
                <a:cs typeface="+mn-cs"/>
              </a:rPr>
              <a:t>Dagat Mediteraneo</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4" name="Text Box 50"/>
          <p:cNvSpPr txBox="1">
            <a:spLocks noChangeArrowheads="1"/>
          </p:cNvSpPr>
          <p:nvPr/>
        </p:nvSpPr>
        <p:spPr bwMode="auto">
          <a:xfrm rot="-37201">
            <a:off x="6816725" y="5449888"/>
            <a:ext cx="1328738" cy="727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a:solidFill>
                  <a:srgbClr val="FFFF00"/>
                </a:solidFill>
                <a:ea typeface="+mn-ea"/>
                <a:cs typeface="+mn-cs"/>
              </a:rPr>
              <a:t>LEVI:  Mga Bayan lamang na titirhan</a:t>
            </a:r>
          </a:p>
        </p:txBody>
      </p:sp>
      <p:sp>
        <p:nvSpPr>
          <p:cNvPr id="528435"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defRPr/>
            </a:pPr>
            <a:r>
              <a:rPr lang="ja-JP" altLang="en-US" sz="3200" b="1" i="1" smtClean="0">
                <a:solidFill>
                  <a:srgbClr val="FFFF00"/>
                </a:solidFill>
              </a:rPr>
              <a:t>“</a:t>
            </a:r>
            <a:r>
              <a:rPr lang="en-US" sz="3200" b="1" i="1" smtClean="0">
                <a:solidFill>
                  <a:srgbClr val="FFFF00"/>
                </a:solidFill>
              </a:rPr>
              <a:t>Ginawa ng tao ang tama sa kanyang  paningin.</a:t>
            </a:r>
            <a:r>
              <a:rPr lang="ja-JP" altLang="en-US" sz="3200" b="1" i="1" smtClean="0">
                <a:solidFill>
                  <a:srgbClr val="FFFF00"/>
                </a:solidFill>
              </a:rPr>
              <a:t>”</a:t>
            </a:r>
            <a:endParaRPr lang="en-US" sz="3200" b="1" i="1" smtClean="0">
              <a:solidFill>
                <a:srgbClr val="FFFF00"/>
              </a:solidFill>
            </a:endParaRPr>
          </a:p>
        </p:txBody>
      </p:sp>
      <p:sp>
        <p:nvSpPr>
          <p:cNvPr id="528436" name="Rectangle 52"/>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28438" name="Text Box 5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Hukom 17:6</a:t>
            </a:r>
          </a:p>
        </p:txBody>
      </p:sp>
      <p:sp>
        <p:nvSpPr>
          <p:cNvPr id="10275" name="Text Box 57"/>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8455" name="Rectangle 71"/>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04</a:t>
            </a:r>
          </a:p>
        </p:txBody>
      </p:sp>
      <p:sp>
        <p:nvSpPr>
          <p:cNvPr id="10277" name="Text Box 73"/>
          <p:cNvSpPr txBox="1">
            <a:spLocks noChangeArrowheads="1"/>
          </p:cNvSpPr>
          <p:nvPr/>
        </p:nvSpPr>
        <p:spPr bwMode="auto">
          <a:xfrm>
            <a:off x="8655050"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083300" y="1136650"/>
            <a:ext cx="1289050" cy="1435100"/>
            <a:chOff x="1084" y="711"/>
            <a:chExt cx="2950" cy="2769"/>
          </a:xfrm>
        </p:grpSpPr>
        <p:grpSp>
          <p:nvGrpSpPr>
            <p:cNvPr id="84053" name="Group 114"/>
            <p:cNvGrpSpPr>
              <a:grpSpLocks/>
            </p:cNvGrpSpPr>
            <p:nvPr/>
          </p:nvGrpSpPr>
          <p:grpSpPr bwMode="auto">
            <a:xfrm>
              <a:off x="1084" y="711"/>
              <a:ext cx="2950" cy="2769"/>
              <a:chOff x="2707" y="548"/>
              <a:chExt cx="2950" cy="2769"/>
            </a:xfrm>
          </p:grpSpPr>
          <p:grpSp>
            <p:nvGrpSpPr>
              <p:cNvPr id="84059" name="Group 115"/>
              <p:cNvGrpSpPr>
                <a:grpSpLocks/>
              </p:cNvGrpSpPr>
              <p:nvPr/>
            </p:nvGrpSpPr>
            <p:grpSpPr bwMode="auto">
              <a:xfrm>
                <a:off x="3180" y="1046"/>
                <a:ext cx="2105" cy="1421"/>
                <a:chOff x="578" y="2316"/>
                <a:chExt cx="2105" cy="1421"/>
              </a:xfrm>
            </p:grpSpPr>
            <p:sp>
              <p:nvSpPr>
                <p:cNvPr id="8406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6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60"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5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3970" name="Group 113"/>
          <p:cNvGrpSpPr>
            <a:grpSpLocks/>
          </p:cNvGrpSpPr>
          <p:nvPr/>
        </p:nvGrpSpPr>
        <p:grpSpPr bwMode="auto">
          <a:xfrm>
            <a:off x="6083300" y="3154363"/>
            <a:ext cx="1289050" cy="1435100"/>
            <a:chOff x="1084" y="711"/>
            <a:chExt cx="2950" cy="2769"/>
          </a:xfrm>
        </p:grpSpPr>
        <p:grpSp>
          <p:nvGrpSpPr>
            <p:cNvPr id="84043" name="Group 114"/>
            <p:cNvGrpSpPr>
              <a:grpSpLocks/>
            </p:cNvGrpSpPr>
            <p:nvPr/>
          </p:nvGrpSpPr>
          <p:grpSpPr bwMode="auto">
            <a:xfrm>
              <a:off x="1084" y="711"/>
              <a:ext cx="2950" cy="2769"/>
              <a:chOff x="2707" y="548"/>
              <a:chExt cx="2950" cy="2769"/>
            </a:xfrm>
          </p:grpSpPr>
          <p:grpSp>
            <p:nvGrpSpPr>
              <p:cNvPr id="84049" name="Group 115"/>
              <p:cNvGrpSpPr>
                <a:grpSpLocks/>
              </p:cNvGrpSpPr>
              <p:nvPr/>
            </p:nvGrpSpPr>
            <p:grpSpPr bwMode="auto">
              <a:xfrm>
                <a:off x="3180" y="1046"/>
                <a:ext cx="2105" cy="1421"/>
                <a:chOff x="578" y="2316"/>
                <a:chExt cx="2105" cy="1421"/>
              </a:xfrm>
            </p:grpSpPr>
            <p:sp>
              <p:nvSpPr>
                <p:cNvPr id="8405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5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50"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4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397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397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3974" name="Rectangle 5"/>
          <p:cNvSpPr>
            <a:spLocks noChangeArrowheads="1"/>
          </p:cNvSpPr>
          <p:nvPr/>
        </p:nvSpPr>
        <p:spPr bwMode="auto">
          <a:xfrm>
            <a:off x="3059113" y="879475"/>
            <a:ext cx="25606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MAHARLIKA</a:t>
            </a:r>
            <a:endParaRPr lang="en-US" sz="2400" b="1">
              <a:solidFill>
                <a:schemeClr val="accent2"/>
              </a:solidFill>
              <a:latin typeface="Times" charset="0"/>
            </a:endParaRPr>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8397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78"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3981" name="Group 14"/>
          <p:cNvGrpSpPr>
            <a:grpSpLocks/>
          </p:cNvGrpSpPr>
          <p:nvPr/>
        </p:nvGrpSpPr>
        <p:grpSpPr bwMode="auto">
          <a:xfrm>
            <a:off x="901700" y="2603500"/>
            <a:ext cx="2201863" cy="1765300"/>
            <a:chOff x="568" y="1640"/>
            <a:chExt cx="1387" cy="1112"/>
          </a:xfrm>
        </p:grpSpPr>
        <p:grpSp>
          <p:nvGrpSpPr>
            <p:cNvPr id="84038"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4041"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4042"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P</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HILAGA  TIMOG</a:t>
            </a:r>
          </a:p>
        </p:txBody>
      </p:sp>
      <p:sp>
        <p:nvSpPr>
          <p:cNvPr id="536597"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ISRAEL  JUDAH</a:t>
            </a:r>
          </a:p>
        </p:txBody>
      </p:sp>
      <p:sp>
        <p:nvSpPr>
          <p:cNvPr id="83984"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8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6"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7"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226175" y="2159000"/>
            <a:ext cx="313213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ea typeface="+mn-ea"/>
                <a:cs typeface="+mn-cs"/>
              </a:rPr>
              <a:t>2 Sam 7: 4-16</a:t>
            </a:r>
          </a:p>
          <a:p>
            <a:pPr>
              <a:defRPr/>
            </a:pPr>
            <a:r>
              <a:rPr lang="en-US" b="1" i="1">
                <a:solidFill>
                  <a:schemeClr val="tx1"/>
                </a:solidFill>
                <a:latin typeface="Helvetica" charset="0"/>
                <a:ea typeface="+mn-ea"/>
                <a:cs typeface="+mn-cs"/>
              </a:rPr>
              <a:t>1 Cronica 17:3-15</a:t>
            </a:r>
          </a:p>
        </p:txBody>
      </p:sp>
      <p:sp>
        <p:nvSpPr>
          <p:cNvPr id="536615" name="Rectangle 39"/>
          <p:cNvSpPr>
            <a:spLocks noChangeArrowheads="1"/>
          </p:cNvSpPr>
          <p:nvPr/>
        </p:nvSpPr>
        <p:spPr bwMode="auto">
          <a:xfrm>
            <a:off x="2786063" y="1757363"/>
            <a:ext cx="4268787" cy="515937"/>
          </a:xfrm>
          <a:prstGeom prst="rect">
            <a:avLst/>
          </a:prstGeom>
          <a:noFill/>
          <a:ln w="12700">
            <a:noFill/>
            <a:miter lim="800000"/>
            <a:headEnd/>
            <a:tailEnd/>
          </a:ln>
          <a:effectLst/>
        </p:spPr>
        <p:txBody>
          <a:bodyPr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PAGHAHATI</a:t>
            </a:r>
            <a:r>
              <a:rPr lang="en-US" b="1">
                <a:solidFill>
                  <a:schemeClr val="accent1"/>
                </a:solidFill>
                <a:effectLst>
                  <a:outerShdw blurRad="38100" dist="38100" dir="2700000" algn="tl">
                    <a:srgbClr val="000000"/>
                  </a:outerShdw>
                </a:effectLst>
                <a:latin typeface="Times" charset="0"/>
              </a:rPr>
              <a:t> &gt;&gt;&gt;&gt;</a:t>
            </a:r>
          </a:p>
        </p:txBody>
      </p:sp>
      <p:sp>
        <p:nvSpPr>
          <p:cNvPr id="84000"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7" name="Rectangle 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6618" name="Line 4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Hari 12:25-14:20; 14:21-31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grpSp>
        <p:nvGrpSpPr>
          <p:cNvPr id="84007" name="Group 116"/>
          <p:cNvGrpSpPr>
            <a:grpSpLocks/>
          </p:cNvGrpSpPr>
          <p:nvPr/>
        </p:nvGrpSpPr>
        <p:grpSpPr bwMode="auto">
          <a:xfrm>
            <a:off x="8018463" y="3436938"/>
            <a:ext cx="981075" cy="1843087"/>
            <a:chOff x="5051" y="2165"/>
            <a:chExt cx="618" cy="1161"/>
          </a:xfrm>
        </p:grpSpPr>
        <p:grpSp>
          <p:nvGrpSpPr>
            <p:cNvPr id="84019" name="Group 117"/>
            <p:cNvGrpSpPr>
              <a:grpSpLocks/>
            </p:cNvGrpSpPr>
            <p:nvPr/>
          </p:nvGrpSpPr>
          <p:grpSpPr bwMode="auto">
            <a:xfrm>
              <a:off x="5051" y="2165"/>
              <a:ext cx="618" cy="1161"/>
              <a:chOff x="5051" y="2165"/>
              <a:chExt cx="618" cy="1161"/>
            </a:xfrm>
          </p:grpSpPr>
          <p:sp>
            <p:nvSpPr>
              <p:cNvPr id="84021"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4022"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4023"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4024"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5"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26"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27"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8"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9"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0"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2"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3"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4"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5"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6"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7" name="Rectangle 13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t>
                </a:r>
              </a:p>
            </p:txBody>
          </p:sp>
        </p:grpSp>
        <p:sp>
          <p:nvSpPr>
            <p:cNvPr id="84020"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8699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84009" name="Rectangle 138"/>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grpSp>
        <p:nvGrpSpPr>
          <p:cNvPr id="84010" name="Group 143"/>
          <p:cNvGrpSpPr>
            <a:grpSpLocks/>
          </p:cNvGrpSpPr>
          <p:nvPr/>
        </p:nvGrpSpPr>
        <p:grpSpPr bwMode="auto">
          <a:xfrm>
            <a:off x="8061325" y="4151313"/>
            <a:ext cx="931863" cy="377825"/>
            <a:chOff x="5078" y="2615"/>
            <a:chExt cx="587" cy="238"/>
          </a:xfrm>
        </p:grpSpPr>
        <p:sp>
          <p:nvSpPr>
            <p:cNvPr id="84016"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4017"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4018" name="Rectangle 14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4011" name="Text Box 14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4012" name="Text Box 142"/>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536720" name="Rectangle 144"/>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39</a:t>
            </a:r>
          </a:p>
        </p:txBody>
      </p:sp>
      <p:sp>
        <p:nvSpPr>
          <p:cNvPr id="84014" name="Text Box 14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6744" name="Text Box 168"/>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sz="4000" i="1" smtClean="0">
                <a:solidFill>
                  <a:schemeClr val="tx1"/>
                </a:solidFill>
                <a:latin typeface="Kosher-Normal" charset="0"/>
              </a:rPr>
              <a:t>TD</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536596"/>
                                        </p:tgtEl>
                                        <p:attrNameLst>
                                          <p:attrName>style.visibility</p:attrName>
                                        </p:attrNameLst>
                                      </p:cBhvr>
                                      <p:to>
                                        <p:strVal val="visible"/>
                                      </p:to>
                                    </p:set>
                                    <p:anim calcmode="lin" valueType="num">
                                      <p:cBhvr>
                                        <p:cTn id="29" dur="500" fill="hold"/>
                                        <p:tgtEl>
                                          <p:spTgt spid="536596"/>
                                        </p:tgtEl>
                                        <p:attrNameLst>
                                          <p:attrName>ppt_x</p:attrName>
                                        </p:attrNameLst>
                                      </p:cBhvr>
                                      <p:tavLst>
                                        <p:tav tm="0">
                                          <p:val>
                                            <p:strVal val="#ppt_x-#ppt_w/2"/>
                                          </p:val>
                                        </p:tav>
                                        <p:tav tm="100000">
                                          <p:val>
                                            <p:strVal val="#ppt_x"/>
                                          </p:val>
                                        </p:tav>
                                      </p:tavLst>
                                    </p:anim>
                                    <p:anim calcmode="lin" valueType="num">
                                      <p:cBhvr>
                                        <p:cTn id="30" dur="500" fill="hold"/>
                                        <p:tgtEl>
                                          <p:spTgt spid="536596"/>
                                        </p:tgtEl>
                                        <p:attrNameLst>
                                          <p:attrName>ppt_y</p:attrName>
                                        </p:attrNameLst>
                                      </p:cBhvr>
                                      <p:tavLst>
                                        <p:tav tm="0">
                                          <p:val>
                                            <p:strVal val="#ppt_y"/>
                                          </p:val>
                                        </p:tav>
                                        <p:tav tm="100000">
                                          <p:val>
                                            <p:strVal val="#ppt_y"/>
                                          </p:val>
                                        </p:tav>
                                      </p:tavLst>
                                    </p:anim>
                                    <p:anim calcmode="lin" valueType="num">
                                      <p:cBhvr>
                                        <p:cTn id="31" dur="500" fill="hold"/>
                                        <p:tgtEl>
                                          <p:spTgt spid="536596"/>
                                        </p:tgtEl>
                                        <p:attrNameLst>
                                          <p:attrName>ppt_w</p:attrName>
                                        </p:attrNameLst>
                                      </p:cBhvr>
                                      <p:tavLst>
                                        <p:tav tm="0">
                                          <p:val>
                                            <p:fltVal val="0"/>
                                          </p:val>
                                        </p:tav>
                                        <p:tav tm="100000">
                                          <p:val>
                                            <p:strVal val="#ppt_w"/>
                                          </p:val>
                                        </p:tav>
                                      </p:tavLst>
                                    </p:anim>
                                    <p:anim calcmode="lin" valueType="num">
                                      <p:cBhvr>
                                        <p:cTn id="32"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536597"/>
                                        </p:tgtEl>
                                        <p:attrNameLst>
                                          <p:attrName>style.visibility</p:attrName>
                                        </p:attrNameLst>
                                      </p:cBhvr>
                                      <p:to>
                                        <p:strVal val="visible"/>
                                      </p:to>
                                    </p:set>
                                    <p:anim calcmode="lin" valueType="num">
                                      <p:cBhvr>
                                        <p:cTn id="37" dur="500" fill="hold"/>
                                        <p:tgtEl>
                                          <p:spTgt spid="536597"/>
                                        </p:tgtEl>
                                        <p:attrNameLst>
                                          <p:attrName>ppt_x</p:attrName>
                                        </p:attrNameLst>
                                      </p:cBhvr>
                                      <p:tavLst>
                                        <p:tav tm="0">
                                          <p:val>
                                            <p:strVal val="#ppt_x-#ppt_w/2"/>
                                          </p:val>
                                        </p:tav>
                                        <p:tav tm="100000">
                                          <p:val>
                                            <p:strVal val="#ppt_x"/>
                                          </p:val>
                                        </p:tav>
                                      </p:tavLst>
                                    </p:anim>
                                    <p:anim calcmode="lin" valueType="num">
                                      <p:cBhvr>
                                        <p:cTn id="38" dur="500" fill="hold"/>
                                        <p:tgtEl>
                                          <p:spTgt spid="536597"/>
                                        </p:tgtEl>
                                        <p:attrNameLst>
                                          <p:attrName>ppt_y</p:attrName>
                                        </p:attrNameLst>
                                      </p:cBhvr>
                                      <p:tavLst>
                                        <p:tav tm="0">
                                          <p:val>
                                            <p:strVal val="#ppt_y"/>
                                          </p:val>
                                        </p:tav>
                                        <p:tav tm="100000">
                                          <p:val>
                                            <p:strVal val="#ppt_y"/>
                                          </p:val>
                                        </p:tav>
                                      </p:tavLst>
                                    </p:anim>
                                    <p:anim calcmode="lin" valueType="num">
                                      <p:cBhvr>
                                        <p:cTn id="39" dur="500" fill="hold"/>
                                        <p:tgtEl>
                                          <p:spTgt spid="536597"/>
                                        </p:tgtEl>
                                        <p:attrNameLst>
                                          <p:attrName>ppt_w</p:attrName>
                                        </p:attrNameLst>
                                      </p:cBhvr>
                                      <p:tavLst>
                                        <p:tav tm="0">
                                          <p:val>
                                            <p:fltVal val="0"/>
                                          </p:val>
                                        </p:tav>
                                        <p:tav tm="100000">
                                          <p:val>
                                            <p:strVal val="#ppt_w"/>
                                          </p:val>
                                        </p:tav>
                                      </p:tavLst>
                                    </p:anim>
                                    <p:anim calcmode="lin" valueType="num">
                                      <p:cBhvr>
                                        <p:cTn id="40" dur="500" fill="hold"/>
                                        <p:tgtEl>
                                          <p:spTgt spid="536597"/>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536587"/>
                                        </p:tgtEl>
                                        <p:attrNameLst>
                                          <p:attrName>style.visibility</p:attrName>
                                        </p:attrNameLst>
                                      </p:cBhvr>
                                      <p:to>
                                        <p:strVal val="visible"/>
                                      </p:to>
                                    </p:set>
                                    <p:anim calcmode="lin" valueType="num">
                                      <p:cBhvr>
                                        <p:cTn id="44" dur="500" fill="hold"/>
                                        <p:tgtEl>
                                          <p:spTgt spid="536587"/>
                                        </p:tgtEl>
                                        <p:attrNameLst>
                                          <p:attrName>ppt_x</p:attrName>
                                        </p:attrNameLst>
                                      </p:cBhvr>
                                      <p:tavLst>
                                        <p:tav tm="0">
                                          <p:val>
                                            <p:strVal val="#ppt_x-#ppt_w/2"/>
                                          </p:val>
                                        </p:tav>
                                        <p:tav tm="100000">
                                          <p:val>
                                            <p:strVal val="#ppt_x"/>
                                          </p:val>
                                        </p:tav>
                                      </p:tavLst>
                                    </p:anim>
                                    <p:anim calcmode="lin" valueType="num">
                                      <p:cBhvr>
                                        <p:cTn id="45" dur="500" fill="hold"/>
                                        <p:tgtEl>
                                          <p:spTgt spid="536587"/>
                                        </p:tgtEl>
                                        <p:attrNameLst>
                                          <p:attrName>ppt_y</p:attrName>
                                        </p:attrNameLst>
                                      </p:cBhvr>
                                      <p:tavLst>
                                        <p:tav tm="0">
                                          <p:val>
                                            <p:strVal val="#ppt_y"/>
                                          </p:val>
                                        </p:tav>
                                        <p:tav tm="100000">
                                          <p:val>
                                            <p:strVal val="#ppt_y"/>
                                          </p:val>
                                        </p:tav>
                                      </p:tavLst>
                                    </p:anim>
                                    <p:anim calcmode="lin" valueType="num">
                                      <p:cBhvr>
                                        <p:cTn id="46" dur="500" fill="hold"/>
                                        <p:tgtEl>
                                          <p:spTgt spid="536587"/>
                                        </p:tgtEl>
                                        <p:attrNameLst>
                                          <p:attrName>ppt_w</p:attrName>
                                        </p:attrNameLst>
                                      </p:cBhvr>
                                      <p:tavLst>
                                        <p:tav tm="0">
                                          <p:val>
                                            <p:fltVal val="0"/>
                                          </p:val>
                                        </p:tav>
                                        <p:tav tm="100000">
                                          <p:val>
                                            <p:strVal val="#ppt_w"/>
                                          </p:val>
                                        </p:tav>
                                      </p:tavLst>
                                    </p:anim>
                                    <p:anim calcmode="lin" valueType="num">
                                      <p:cBhvr>
                                        <p:cTn id="47"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Hari 12:25-14:20; 14:21-31</a:t>
            </a:r>
          </a:p>
        </p:txBody>
      </p:sp>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602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602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6069"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0"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1" name="Rectangle 1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5692"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5694" name="Rectangle 14"/>
          <p:cNvSpPr>
            <a:spLocks noChangeArrowheads="1"/>
          </p:cNvSpPr>
          <p:nvPr/>
        </p:nvSpPr>
        <p:spPr bwMode="auto">
          <a:xfrm>
            <a:off x="1608138" y="1677988"/>
            <a:ext cx="193198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ea typeface="+mn-ea"/>
                <a:cs typeface="+mn-cs"/>
              </a:rPr>
              <a:t>10 TRIBO</a:t>
            </a:r>
          </a:p>
        </p:txBody>
      </p:sp>
      <p:grpSp>
        <p:nvGrpSpPr>
          <p:cNvPr id="3" name="Group 15"/>
          <p:cNvGrpSpPr>
            <a:grpSpLocks/>
          </p:cNvGrpSpPr>
          <p:nvPr/>
        </p:nvGrpSpPr>
        <p:grpSpPr bwMode="auto">
          <a:xfrm>
            <a:off x="1574800" y="1651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697" name="Rectangle 17"/>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3600" b="1" dirty="0">
                  <a:solidFill>
                    <a:srgbClr val="FF5008"/>
                  </a:solidFill>
                  <a:latin typeface="Times" charset="0"/>
                  <a:ea typeface="+mn-ea"/>
                  <a:cs typeface="+mn-cs"/>
                </a:rPr>
                <a:t>ANG KAHARIAN NG HILAGA:  </a:t>
              </a:r>
            </a:p>
            <a:p>
              <a:pPr>
                <a:defRPr/>
              </a:pPr>
              <a:r>
                <a:rPr lang="en-US" sz="3600" b="1" dirty="0">
                  <a:solidFill>
                    <a:srgbClr val="FF5008"/>
                  </a:solidFill>
                  <a:latin typeface="Times" charset="0"/>
                  <a:ea typeface="+mn-ea"/>
                  <a:cs typeface="+mn-cs"/>
                </a:rPr>
                <a:t>                     </a:t>
              </a:r>
              <a:r>
                <a:rPr lang="en-US" sz="3600" b="1" dirty="0">
                  <a:solidFill>
                    <a:schemeClr val="bg2"/>
                  </a:solidFill>
                  <a:latin typeface="Times" charset="0"/>
                  <a:ea typeface="+mn-ea"/>
                  <a:cs typeface="+mn-cs"/>
                </a:rPr>
                <a:t>ISRAEL</a:t>
              </a:r>
            </a:p>
          </p:txBody>
        </p:sp>
      </p:grpSp>
      <p:sp>
        <p:nvSpPr>
          <p:cNvPr id="455699" name="Rectangle 19"/>
          <p:cNvSpPr>
            <a:spLocks noChangeArrowheads="1"/>
          </p:cNvSpPr>
          <p:nvPr/>
        </p:nvSpPr>
        <p:spPr bwMode="auto">
          <a:xfrm>
            <a:off x="555625" y="4275138"/>
            <a:ext cx="1728788"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ea typeface="+mn-ea"/>
                <a:cs typeface="+mn-cs"/>
              </a:rPr>
              <a:t>2 TRIBO</a:t>
            </a: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b="1" dirty="0">
                  <a:solidFill>
                    <a:srgbClr val="FF5008"/>
                  </a:solidFill>
                  <a:latin typeface="Times" charset="0"/>
                  <a:ea typeface="+mn-ea"/>
                  <a:cs typeface="+mn-cs"/>
                </a:rPr>
                <a:t>ANG KAHARIAN NG TIMOG:</a:t>
              </a:r>
            </a:p>
            <a:p>
              <a:pPr>
                <a:defRPr/>
              </a:pPr>
              <a:r>
                <a:rPr lang="en-US" sz="3600" b="1" dirty="0">
                  <a:solidFill>
                    <a:srgbClr val="FF5008"/>
                  </a:solidFill>
                  <a:latin typeface="Times" charset="0"/>
                  <a:ea typeface="+mn-ea"/>
                  <a:cs typeface="+mn-cs"/>
                </a:rPr>
                <a:t>                     </a:t>
              </a:r>
              <a:r>
                <a:rPr lang="en-US" sz="3600" b="1" dirty="0">
                  <a:solidFill>
                    <a:schemeClr val="bg2"/>
                  </a:solidFill>
                  <a:latin typeface="Times" charset="0"/>
                  <a:ea typeface="+mn-ea"/>
                  <a:cs typeface="+mn-cs"/>
                </a:rPr>
                <a:t>JUDA</a:t>
              </a:r>
            </a:p>
          </p:txBody>
        </p:sp>
      </p:grpSp>
      <p:sp>
        <p:nvSpPr>
          <p:cNvPr id="455733" name="Text Box 53"/>
          <p:cNvSpPr txBox="1">
            <a:spLocks noChangeArrowheads="1"/>
          </p:cNvSpPr>
          <p:nvPr/>
        </p:nvSpPr>
        <p:spPr bwMode="auto">
          <a:xfrm>
            <a:off x="533400" y="2635250"/>
            <a:ext cx="3043238" cy="8001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ea typeface="+mn-ea"/>
                <a:cs typeface="+mn-cs"/>
              </a:rPr>
              <a:t>SAMARIA</a:t>
            </a: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ea typeface="+mn-ea"/>
                <a:cs typeface="+mn-cs"/>
              </a:rPr>
              <a:t>JERUSALEM</a:t>
            </a:r>
          </a:p>
        </p:txBody>
      </p:sp>
      <p:sp>
        <p:nvSpPr>
          <p:cNvPr id="455735" name="Oval 55"/>
          <p:cNvSpPr>
            <a:spLocks noChangeArrowheads="1"/>
          </p:cNvSpPr>
          <p:nvPr/>
        </p:nvSpPr>
        <p:spPr bwMode="auto">
          <a:xfrm>
            <a:off x="3789363" y="747713"/>
            <a:ext cx="2947987" cy="858837"/>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36" name="Oval 56"/>
          <p:cNvSpPr>
            <a:spLocks noChangeArrowheads="1"/>
          </p:cNvSpPr>
          <p:nvPr/>
        </p:nvSpPr>
        <p:spPr bwMode="auto">
          <a:xfrm>
            <a:off x="2511425" y="5673725"/>
            <a:ext cx="2681288" cy="85883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6034" name="Group 120"/>
          <p:cNvGrpSpPr>
            <a:grpSpLocks/>
          </p:cNvGrpSpPr>
          <p:nvPr/>
        </p:nvGrpSpPr>
        <p:grpSpPr bwMode="auto">
          <a:xfrm>
            <a:off x="8018463" y="3436938"/>
            <a:ext cx="981075" cy="1843087"/>
            <a:chOff x="5051" y="2165"/>
            <a:chExt cx="618" cy="1161"/>
          </a:xfrm>
        </p:grpSpPr>
        <p:grpSp>
          <p:nvGrpSpPr>
            <p:cNvPr id="86045" name="Group 121"/>
            <p:cNvGrpSpPr>
              <a:grpSpLocks/>
            </p:cNvGrpSpPr>
            <p:nvPr/>
          </p:nvGrpSpPr>
          <p:grpSpPr bwMode="auto">
            <a:xfrm>
              <a:off x="5051" y="2165"/>
              <a:ext cx="618" cy="1161"/>
              <a:chOff x="5051" y="2165"/>
              <a:chExt cx="618" cy="1161"/>
            </a:xfrm>
          </p:grpSpPr>
          <p:sp>
            <p:nvSpPr>
              <p:cNvPr id="86047"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6048"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49"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50"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1"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2"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3"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4"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5"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6"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7"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8"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9"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0"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1"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2"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3" name="Rectangle 138"/>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t>
                </a:r>
              </a:p>
            </p:txBody>
          </p:sp>
        </p:grpSp>
        <p:sp>
          <p:nvSpPr>
            <p:cNvPr id="86046" name="Rectangle 139"/>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8699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86036" name="Rectangle 142"/>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86037" name="Text Box 14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6038" name="Text Box 146"/>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p>
        </p:txBody>
      </p:sp>
      <p:grpSp>
        <p:nvGrpSpPr>
          <p:cNvPr id="86039" name="Group 147"/>
          <p:cNvGrpSpPr>
            <a:grpSpLocks/>
          </p:cNvGrpSpPr>
          <p:nvPr/>
        </p:nvGrpSpPr>
        <p:grpSpPr bwMode="auto">
          <a:xfrm>
            <a:off x="8061325" y="4151313"/>
            <a:ext cx="931863" cy="377825"/>
            <a:chOff x="5078" y="2615"/>
            <a:chExt cx="587" cy="238"/>
          </a:xfrm>
        </p:grpSpPr>
        <p:sp>
          <p:nvSpPr>
            <p:cNvPr id="86042" name="Rectangle 148"/>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6043"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6044" name="Rectangle 15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40</a:t>
            </a:r>
          </a:p>
        </p:txBody>
      </p:sp>
      <p:sp>
        <p:nvSpPr>
          <p:cNvPr id="86041" name="Text Box 15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113"/>
          <p:cNvGrpSpPr>
            <a:grpSpLocks/>
          </p:cNvGrpSpPr>
          <p:nvPr/>
        </p:nvGrpSpPr>
        <p:grpSpPr bwMode="auto">
          <a:xfrm>
            <a:off x="6083300" y="1136650"/>
            <a:ext cx="1289050" cy="1435100"/>
            <a:chOff x="1084" y="711"/>
            <a:chExt cx="2950" cy="2769"/>
          </a:xfrm>
        </p:grpSpPr>
        <p:grpSp>
          <p:nvGrpSpPr>
            <p:cNvPr id="88149" name="Group 114"/>
            <p:cNvGrpSpPr>
              <a:grpSpLocks/>
            </p:cNvGrpSpPr>
            <p:nvPr/>
          </p:nvGrpSpPr>
          <p:grpSpPr bwMode="auto">
            <a:xfrm>
              <a:off x="1084" y="711"/>
              <a:ext cx="2950" cy="2769"/>
              <a:chOff x="2707" y="548"/>
              <a:chExt cx="2950" cy="2769"/>
            </a:xfrm>
          </p:grpSpPr>
          <p:grpSp>
            <p:nvGrpSpPr>
              <p:cNvPr id="88155" name="Group 115"/>
              <p:cNvGrpSpPr>
                <a:grpSpLocks/>
              </p:cNvGrpSpPr>
              <p:nvPr/>
            </p:nvGrpSpPr>
            <p:grpSpPr bwMode="auto">
              <a:xfrm>
                <a:off x="3180" y="1046"/>
                <a:ext cx="2105" cy="1421"/>
                <a:chOff x="578" y="2316"/>
                <a:chExt cx="2105" cy="1421"/>
              </a:xfrm>
            </p:grpSpPr>
            <p:sp>
              <p:nvSpPr>
                <p:cNvPr id="88157"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8158"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8156"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8150"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1"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2"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3"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4"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8066" name="Group 113"/>
          <p:cNvGrpSpPr>
            <a:grpSpLocks/>
          </p:cNvGrpSpPr>
          <p:nvPr/>
        </p:nvGrpSpPr>
        <p:grpSpPr bwMode="auto">
          <a:xfrm>
            <a:off x="6083300" y="3154363"/>
            <a:ext cx="1289050" cy="1435100"/>
            <a:chOff x="1084" y="711"/>
            <a:chExt cx="2950" cy="2769"/>
          </a:xfrm>
        </p:grpSpPr>
        <p:grpSp>
          <p:nvGrpSpPr>
            <p:cNvPr id="88139" name="Group 114"/>
            <p:cNvGrpSpPr>
              <a:grpSpLocks/>
            </p:cNvGrpSpPr>
            <p:nvPr/>
          </p:nvGrpSpPr>
          <p:grpSpPr bwMode="auto">
            <a:xfrm>
              <a:off x="1084" y="711"/>
              <a:ext cx="2950" cy="2769"/>
              <a:chOff x="2707" y="548"/>
              <a:chExt cx="2950" cy="2769"/>
            </a:xfrm>
          </p:grpSpPr>
          <p:grpSp>
            <p:nvGrpSpPr>
              <p:cNvPr id="88145" name="Group 115"/>
              <p:cNvGrpSpPr>
                <a:grpSpLocks/>
              </p:cNvGrpSpPr>
              <p:nvPr/>
            </p:nvGrpSpPr>
            <p:grpSpPr bwMode="auto">
              <a:xfrm>
                <a:off x="3180" y="1046"/>
                <a:ext cx="2105" cy="1421"/>
                <a:chOff x="578" y="2316"/>
                <a:chExt cx="2105" cy="1421"/>
              </a:xfrm>
            </p:grpSpPr>
            <p:sp>
              <p:nvSpPr>
                <p:cNvPr id="88147"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8148"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8146"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8140"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1"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2"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3"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4"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06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806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8070" name="Rectangle 5"/>
          <p:cNvSpPr>
            <a:spLocks noChangeArrowheads="1"/>
          </p:cNvSpPr>
          <p:nvPr/>
        </p:nvSpPr>
        <p:spPr bwMode="auto">
          <a:xfrm>
            <a:off x="3059113" y="879475"/>
            <a:ext cx="2235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MAHARLIKA</a:t>
            </a:r>
          </a:p>
        </p:txBody>
      </p:sp>
      <p:sp>
        <p:nvSpPr>
          <p:cNvPr id="8807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8807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7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8807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8077" name="Group 14"/>
          <p:cNvGrpSpPr>
            <a:grpSpLocks/>
          </p:cNvGrpSpPr>
          <p:nvPr/>
        </p:nvGrpSpPr>
        <p:grpSpPr bwMode="auto">
          <a:xfrm>
            <a:off x="901700" y="2603500"/>
            <a:ext cx="2201863" cy="1765300"/>
            <a:chOff x="568" y="1640"/>
            <a:chExt cx="1387" cy="1112"/>
          </a:xfrm>
        </p:grpSpPr>
        <p:grpSp>
          <p:nvGrpSpPr>
            <p:cNvPr id="88134"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137"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8138"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 </a:t>
              </a:r>
              <a:r>
                <a:rPr lang="en-US" sz="3600">
                  <a:solidFill>
                    <a:schemeClr val="tx2"/>
                  </a:solidFill>
                  <a:latin typeface="Times" charset="0"/>
                  <a:ea typeface="+mn-ea"/>
                  <a:cs typeface="+mn-cs"/>
                </a:rPr>
                <a:t>P</a:t>
              </a:r>
            </a:p>
          </p:txBody>
        </p:sp>
      </p:grpSp>
      <p:sp>
        <p:nvSpPr>
          <p:cNvPr id="88078"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HILAGA  TIMOG</a:t>
            </a:r>
          </a:p>
        </p:txBody>
      </p:sp>
      <p:sp>
        <p:nvSpPr>
          <p:cNvPr id="88079" name="Rectangle 21"/>
          <p:cNvSpPr>
            <a:spLocks noChangeArrowheads="1"/>
          </p:cNvSpPr>
          <p:nvPr/>
        </p:nvSpPr>
        <p:spPr bwMode="auto">
          <a:xfrm>
            <a:off x="3143250" y="2746375"/>
            <a:ext cx="2794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ISRAEL  JUDA</a:t>
            </a:r>
          </a:p>
        </p:txBody>
      </p:sp>
      <p:sp>
        <p:nvSpPr>
          <p:cNvPr id="88080"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81"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9"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0"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1"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2"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3"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188075" y="2247900"/>
            <a:ext cx="313213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ea typeface="+mn-ea"/>
                <a:cs typeface="+mn-cs"/>
              </a:rPr>
              <a:t>2 Sam 7: 4-16</a:t>
            </a:r>
          </a:p>
          <a:p>
            <a:pPr>
              <a:defRPr/>
            </a:pPr>
            <a:r>
              <a:rPr lang="en-US" b="1" i="1">
                <a:solidFill>
                  <a:schemeClr val="tx1"/>
                </a:solidFill>
                <a:latin typeface="Helvetica" charset="0"/>
                <a:ea typeface="+mn-ea"/>
                <a:cs typeface="+mn-cs"/>
              </a:rPr>
              <a:t>1 Cronica 17:3-15</a:t>
            </a:r>
          </a:p>
        </p:txBody>
      </p:sp>
      <p:sp>
        <p:nvSpPr>
          <p:cNvPr id="456746" name="Rectangle 42"/>
          <p:cNvSpPr>
            <a:spLocks noChangeArrowheads="1"/>
          </p:cNvSpPr>
          <p:nvPr/>
        </p:nvSpPr>
        <p:spPr bwMode="auto">
          <a:xfrm>
            <a:off x="2765425" y="1768475"/>
            <a:ext cx="4484688" cy="515938"/>
          </a:xfrm>
          <a:prstGeom prst="rect">
            <a:avLst/>
          </a:prstGeom>
          <a:noFill/>
          <a:ln w="12700">
            <a:noFill/>
            <a:miter lim="800000"/>
            <a:headEnd/>
            <a:tailEnd/>
          </a:ln>
          <a:effectLst/>
        </p:spPr>
        <p:txBody>
          <a:bodyPr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PAGHAHATI</a:t>
            </a:r>
            <a:r>
              <a:rPr lang="en-US" b="1">
                <a:solidFill>
                  <a:schemeClr val="accent1"/>
                </a:solidFill>
                <a:effectLst>
                  <a:outerShdw blurRad="38100" dist="38100" dir="2700000" algn="tl">
                    <a:srgbClr val="000000"/>
                  </a:outerShdw>
                </a:effectLst>
                <a:latin typeface="Times" charset="0"/>
              </a:rPr>
              <a:t> &gt;&gt;&gt;&gt;</a:t>
            </a:r>
          </a:p>
        </p:txBody>
      </p:sp>
      <p:sp>
        <p:nvSpPr>
          <p:cNvPr id="88096"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48" name="Rectangle 4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6749" name="Line 4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099"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51" name="Rectangle 47"/>
          <p:cNvSpPr>
            <a:spLocks noChangeArrowheads="1"/>
          </p:cNvSpPr>
          <p:nvPr/>
        </p:nvSpPr>
        <p:spPr bwMode="auto">
          <a:xfrm>
            <a:off x="3198813" y="3635375"/>
            <a:ext cx="2698750" cy="515938"/>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MGA PROPETA</a:t>
            </a:r>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Hari 17-22; Isaias hanggang Malakias</a:t>
            </a:r>
          </a:p>
        </p:txBody>
      </p:sp>
      <p:grpSp>
        <p:nvGrpSpPr>
          <p:cNvPr id="88102" name="Group 105"/>
          <p:cNvGrpSpPr>
            <a:grpSpLocks/>
          </p:cNvGrpSpPr>
          <p:nvPr/>
        </p:nvGrpSpPr>
        <p:grpSpPr bwMode="auto">
          <a:xfrm>
            <a:off x="8018463" y="3436938"/>
            <a:ext cx="981075" cy="1843087"/>
            <a:chOff x="5051" y="2165"/>
            <a:chExt cx="618" cy="1161"/>
          </a:xfrm>
        </p:grpSpPr>
        <p:sp>
          <p:nvSpPr>
            <p:cNvPr id="88117"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8118"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8119"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120"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1"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22"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23"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4"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7"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8"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9"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0"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1"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2"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3"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88103"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10604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PAGHATI ••• </a:t>
            </a:r>
          </a:p>
        </p:txBody>
      </p:sp>
      <p:sp>
        <p:nvSpPr>
          <p:cNvPr id="88105" name="Rectangle 126"/>
          <p:cNvSpPr>
            <a:spLocks noChangeArrowheads="1"/>
          </p:cNvSpPr>
          <p:nvPr/>
        </p:nvSpPr>
        <p:spPr bwMode="auto">
          <a:xfrm>
            <a:off x="8032750" y="3973513"/>
            <a:ext cx="10747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HILAGA      TIMOG</a:t>
            </a:r>
          </a:p>
        </p:txBody>
      </p:sp>
      <p:sp>
        <p:nvSpPr>
          <p:cNvPr id="456833" name="Rectangle 129"/>
          <p:cNvSpPr>
            <a:spLocks noChangeArrowheads="1"/>
          </p:cNvSpPr>
          <p:nvPr/>
        </p:nvSpPr>
        <p:spPr bwMode="auto">
          <a:xfrm>
            <a:off x="8002588" y="4483100"/>
            <a:ext cx="933450"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MGS PROPETA</a:t>
            </a:r>
          </a:p>
        </p:txBody>
      </p:sp>
      <p:sp>
        <p:nvSpPr>
          <p:cNvPr id="88107" name="Text Box 13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8108" name="Text Box 132"/>
          <p:cNvSpPr txBox="1">
            <a:spLocks noChangeArrowheads="1"/>
          </p:cNvSpPr>
          <p:nvPr/>
        </p:nvSpPr>
        <p:spPr bwMode="auto">
          <a:xfrm>
            <a:off x="8659813" y="6405563"/>
            <a:ext cx="1841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endParaRPr lang="en-US" sz="1800" b="1">
              <a:solidFill>
                <a:schemeClr val="tx1"/>
              </a:solidFill>
            </a:endParaRPr>
          </a:p>
        </p:txBody>
      </p:sp>
      <p:grpSp>
        <p:nvGrpSpPr>
          <p:cNvPr id="88109" name="Group 133"/>
          <p:cNvGrpSpPr>
            <a:grpSpLocks/>
          </p:cNvGrpSpPr>
          <p:nvPr/>
        </p:nvGrpSpPr>
        <p:grpSpPr bwMode="auto">
          <a:xfrm>
            <a:off x="8061325" y="4151313"/>
            <a:ext cx="931863" cy="377825"/>
            <a:chOff x="5078" y="2615"/>
            <a:chExt cx="587" cy="238"/>
          </a:xfrm>
        </p:grpSpPr>
        <p:sp>
          <p:nvSpPr>
            <p:cNvPr id="88114" name="Rectangle 134"/>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8115"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8116" name="Rectangle 136"/>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41</a:t>
            </a:r>
          </a:p>
        </p:txBody>
      </p:sp>
      <p:sp>
        <p:nvSpPr>
          <p:cNvPr id="88111" name="Text Box 13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6888" name="Text Box 184"/>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sz="4000" i="1" smtClean="0">
                <a:solidFill>
                  <a:schemeClr val="tx1"/>
                </a:solidFill>
                <a:latin typeface="Kosher-Normal" charset="0"/>
              </a:rPr>
              <a:t>TD</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56751"/>
                                        </p:tgtEl>
                                        <p:attrNameLst>
                                          <p:attrName>style.visibility</p:attrName>
                                        </p:attrNameLst>
                                      </p:cBhvr>
                                      <p:to>
                                        <p:strVal val="visible"/>
                                      </p:to>
                                    </p:set>
                                    <p:anim calcmode="lin" valueType="num">
                                      <p:cBhvr>
                                        <p:cTn id="7" dur="500" fill="hold"/>
                                        <p:tgtEl>
                                          <p:spTgt spid="456751"/>
                                        </p:tgtEl>
                                        <p:attrNameLst>
                                          <p:attrName>ppt_x</p:attrName>
                                        </p:attrNameLst>
                                      </p:cBhvr>
                                      <p:tavLst>
                                        <p:tav tm="0">
                                          <p:val>
                                            <p:strVal val="#ppt_x-#ppt_w/2"/>
                                          </p:val>
                                        </p:tav>
                                        <p:tav tm="100000">
                                          <p:val>
                                            <p:strVal val="#ppt_x"/>
                                          </p:val>
                                        </p:tav>
                                      </p:tavLst>
                                    </p:anim>
                                    <p:anim calcmode="lin" valueType="num">
                                      <p:cBhvr>
                                        <p:cTn id="8" dur="500" fill="hold"/>
                                        <p:tgtEl>
                                          <p:spTgt spid="456751"/>
                                        </p:tgtEl>
                                        <p:attrNameLst>
                                          <p:attrName>ppt_y</p:attrName>
                                        </p:attrNameLst>
                                      </p:cBhvr>
                                      <p:tavLst>
                                        <p:tav tm="0">
                                          <p:val>
                                            <p:strVal val="#ppt_y"/>
                                          </p:val>
                                        </p:tav>
                                        <p:tav tm="100000">
                                          <p:val>
                                            <p:strVal val="#ppt_y"/>
                                          </p:val>
                                        </p:tav>
                                      </p:tavLst>
                                    </p:anim>
                                    <p:anim calcmode="lin" valueType="num">
                                      <p:cBhvr>
                                        <p:cTn id="9" dur="500" fill="hold"/>
                                        <p:tgtEl>
                                          <p:spTgt spid="456751"/>
                                        </p:tgtEl>
                                        <p:attrNameLst>
                                          <p:attrName>ppt_w</p:attrName>
                                        </p:attrNameLst>
                                      </p:cBhvr>
                                      <p:tavLst>
                                        <p:tav tm="0">
                                          <p:val>
                                            <p:fltVal val="0"/>
                                          </p:val>
                                        </p:tav>
                                        <p:tav tm="100000">
                                          <p:val>
                                            <p:strVal val="#ppt_w"/>
                                          </p:val>
                                        </p:tav>
                                      </p:tavLst>
                                    </p:anim>
                                    <p:anim calcmode="lin" valueType="num">
                                      <p:cBhvr>
                                        <p:cTn id="10" dur="500" fill="hold"/>
                                        <p:tgtEl>
                                          <p:spTgt spid="45675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51" grpId="0" autoUpdateAnimBg="0"/>
      <p:bldP spid="45678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1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1600">
              <a:solidFill>
                <a:srgbClr val="003399"/>
              </a:solidFill>
            </a:endParaRPr>
          </a:p>
        </p:txBody>
      </p:sp>
      <p:sp>
        <p:nvSpPr>
          <p:cNvPr id="90116" name="Rectangle 5"/>
          <p:cNvSpPr>
            <a:spLocks noChangeArrowheads="1"/>
          </p:cNvSpPr>
          <p:nvPr/>
        </p:nvSpPr>
        <p:spPr bwMode="auto">
          <a:xfrm>
            <a:off x="3059113" y="879475"/>
            <a:ext cx="2235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66FF"/>
                </a:solidFill>
                <a:latin typeface="Times" charset="0"/>
              </a:rPr>
              <a:t> </a:t>
            </a:r>
            <a:r>
              <a:rPr lang="en-US" sz="2400" b="1">
                <a:solidFill>
                  <a:srgbClr val="0066FF"/>
                </a:solidFill>
                <a:latin typeface="Times" charset="0"/>
              </a:rPr>
              <a:t>MAHARLIKA</a:t>
            </a: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1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66FF"/>
                </a:solidFill>
                <a:latin typeface="Times" charset="0"/>
                <a:ea typeface="+mn-ea"/>
                <a:cs typeface="+mn-cs"/>
              </a:rPr>
              <a:t>ca. 1000 B.C.</a:t>
            </a:r>
          </a:p>
        </p:txBody>
      </p:sp>
      <p:sp>
        <p:nvSpPr>
          <p:cNvPr id="90119"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90120"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0121"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10             2</a:t>
            </a: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23"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1"/>
                </a:solidFill>
                <a:latin typeface="Times" charset="0"/>
              </a:rPr>
              <a:t> HILAGA  TIMOG</a:t>
            </a:r>
          </a:p>
        </p:txBody>
      </p:sp>
      <p:sp>
        <p:nvSpPr>
          <p:cNvPr id="90124" name="Rectangle 13"/>
          <p:cNvSpPr>
            <a:spLocks noChangeArrowheads="1"/>
          </p:cNvSpPr>
          <p:nvPr/>
        </p:nvSpPr>
        <p:spPr bwMode="auto">
          <a:xfrm>
            <a:off x="3143250" y="2746375"/>
            <a:ext cx="2632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ISRAEL  JUDA</a:t>
            </a:r>
          </a:p>
        </p:txBody>
      </p:sp>
      <p:sp>
        <p:nvSpPr>
          <p:cNvPr id="9012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3"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5"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6"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7"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203" name="Rectangle 27"/>
          <p:cNvSpPr>
            <a:spLocks noChangeArrowheads="1"/>
          </p:cNvSpPr>
          <p:nvPr/>
        </p:nvSpPr>
        <p:spPr bwMode="auto">
          <a:xfrm>
            <a:off x="3173413" y="1781175"/>
            <a:ext cx="35639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PAGHATI</a:t>
            </a:r>
            <a:r>
              <a:rPr lang="en-US" b="1">
                <a:solidFill>
                  <a:schemeClr val="accent1"/>
                </a:solidFill>
                <a:effectLst>
                  <a:outerShdw blurRad="38100" dist="38100" dir="2700000" algn="tl">
                    <a:srgbClr val="000000"/>
                  </a:outerShdw>
                </a:effectLst>
                <a:latin typeface="Times" charset="0"/>
              </a:rPr>
              <a:t> &gt;&gt;&gt;&gt;</a:t>
            </a:r>
          </a:p>
        </p:txBody>
      </p:sp>
      <p:sp>
        <p:nvSpPr>
          <p:cNvPr id="90139"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5" name="Rectangle 2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2206" name="Line 3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42"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8" name="Rectangle 32"/>
          <p:cNvSpPr>
            <a:spLocks noChangeArrowheads="1"/>
          </p:cNvSpPr>
          <p:nvPr/>
        </p:nvSpPr>
        <p:spPr bwMode="auto">
          <a:xfrm>
            <a:off x="2360613" y="3470275"/>
            <a:ext cx="4651375" cy="820738"/>
          </a:xfrm>
          <a:prstGeom prst="rect">
            <a:avLst/>
          </a:prstGeom>
          <a:noFill/>
          <a:ln w="12700">
            <a:noFill/>
            <a:miter lim="800000"/>
            <a:headEnd/>
            <a:tailEnd/>
          </a:ln>
          <a:effectLst/>
        </p:spPr>
        <p:txBody>
          <a:bodyPr wrap="none" lIns="90487" tIns="44450" rIns="90487" bIns="44450">
            <a:spAutoFit/>
          </a:bodyPr>
          <a:lstStyle/>
          <a:p>
            <a:pPr>
              <a:defRPr/>
            </a:pPr>
            <a:r>
              <a:rPr lang="en-US" sz="4800" b="1" i="1">
                <a:solidFill>
                  <a:srgbClr val="20E8FA"/>
                </a:solidFill>
                <a:effectLst>
                  <a:outerShdw blurRad="38100" dist="38100" dir="2700000" algn="tl">
                    <a:srgbClr val="000000"/>
                  </a:outerShdw>
                </a:effectLst>
                <a:latin typeface="Times" charset="0"/>
              </a:rPr>
              <a:t> MGA PROPETA</a:t>
            </a:r>
            <a:endParaRPr lang="en-US" sz="4800" b="1" i="1">
              <a:solidFill>
                <a:schemeClr val="accent1"/>
              </a:solidFill>
              <a:effectLst>
                <a:outerShdw blurRad="38100" dist="38100" dir="2700000" algn="tl">
                  <a:srgbClr val="000000"/>
                </a:outerShdw>
              </a:effectLst>
              <a:latin typeface="Times" charset="0"/>
            </a:endParaRPr>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ISAIAS</a:t>
            </a: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JEREMIAS</a:t>
            </a:r>
          </a:p>
        </p:txBody>
      </p:sp>
      <p:sp>
        <p:nvSpPr>
          <p:cNvPr id="562211" name="Text Box 35"/>
          <p:cNvSpPr txBox="1">
            <a:spLocks noChangeArrowheads="1"/>
          </p:cNvSpPr>
          <p:nvPr/>
        </p:nvSpPr>
        <p:spPr bwMode="auto">
          <a:xfrm>
            <a:off x="3670300" y="14573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DANIEL</a:t>
            </a:r>
          </a:p>
        </p:txBody>
      </p:sp>
      <p:sp>
        <p:nvSpPr>
          <p:cNvPr id="562212" name="Text Box 36"/>
          <p:cNvSpPr txBox="1">
            <a:spLocks noChangeArrowheads="1"/>
          </p:cNvSpPr>
          <p:nvPr/>
        </p:nvSpPr>
        <p:spPr bwMode="auto">
          <a:xfrm>
            <a:off x="5903913" y="990600"/>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EZEKIEL</a:t>
            </a:r>
          </a:p>
        </p:txBody>
      </p:sp>
      <p:sp>
        <p:nvSpPr>
          <p:cNvPr id="562213" name="Text Box 37"/>
          <p:cNvSpPr txBox="1">
            <a:spLocks noChangeArrowheads="1"/>
          </p:cNvSpPr>
          <p:nvPr/>
        </p:nvSpPr>
        <p:spPr bwMode="auto">
          <a:xfrm>
            <a:off x="4572000" y="49101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OSEAS</a:t>
            </a:r>
          </a:p>
        </p:txBody>
      </p:sp>
      <p:sp>
        <p:nvSpPr>
          <p:cNvPr id="562214" name="Text Box 38"/>
          <p:cNvSpPr txBox="1">
            <a:spLocks noChangeArrowheads="1"/>
          </p:cNvSpPr>
          <p:nvPr/>
        </p:nvSpPr>
        <p:spPr bwMode="auto">
          <a:xfrm>
            <a:off x="1206500" y="3135313"/>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JOEL</a:t>
            </a:r>
          </a:p>
        </p:txBody>
      </p:sp>
      <p:sp>
        <p:nvSpPr>
          <p:cNvPr id="562215" name="Text Box 39"/>
          <p:cNvSpPr txBox="1">
            <a:spLocks noChangeArrowheads="1"/>
          </p:cNvSpPr>
          <p:nvPr/>
        </p:nvSpPr>
        <p:spPr bwMode="auto">
          <a:xfrm>
            <a:off x="6883400" y="28416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AMOS</a:t>
            </a: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OBADIAS</a:t>
            </a:r>
          </a:p>
        </p:txBody>
      </p:sp>
      <p:sp>
        <p:nvSpPr>
          <p:cNvPr id="562217" name="Text Box 41"/>
          <p:cNvSpPr txBox="1">
            <a:spLocks noChangeArrowheads="1"/>
          </p:cNvSpPr>
          <p:nvPr/>
        </p:nvSpPr>
        <p:spPr bwMode="auto">
          <a:xfrm>
            <a:off x="4572000" y="503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JONAS</a:t>
            </a:r>
          </a:p>
        </p:txBody>
      </p:sp>
      <p:sp>
        <p:nvSpPr>
          <p:cNvPr id="562218" name="Text Box 42"/>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MIKAS</a:t>
            </a:r>
          </a:p>
        </p:txBody>
      </p:sp>
      <p:sp>
        <p:nvSpPr>
          <p:cNvPr id="562219" name="Text Box 43"/>
          <p:cNvSpPr txBox="1">
            <a:spLocks noChangeArrowheads="1"/>
          </p:cNvSpPr>
          <p:nvPr/>
        </p:nvSpPr>
        <p:spPr bwMode="auto">
          <a:xfrm>
            <a:off x="2976563" y="56229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NAHUM</a:t>
            </a:r>
          </a:p>
        </p:txBody>
      </p:sp>
      <p:sp>
        <p:nvSpPr>
          <p:cNvPr id="562220" name="Text Box 44"/>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HABACUC</a:t>
            </a: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SOFONIAS</a:t>
            </a: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AGEO</a:t>
            </a: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ZACARIAS</a:t>
            </a:r>
          </a:p>
        </p:txBody>
      </p:sp>
      <p:sp>
        <p:nvSpPr>
          <p:cNvPr id="562224" name="Text Box 48"/>
          <p:cNvSpPr txBox="1">
            <a:spLocks noChangeArrowheads="1"/>
          </p:cNvSpPr>
          <p:nvPr/>
        </p:nvSpPr>
        <p:spPr bwMode="auto">
          <a:xfrm>
            <a:off x="6407150" y="5927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MALAKIAS</a:t>
            </a:r>
          </a:p>
        </p:txBody>
      </p:sp>
      <p:sp>
        <p:nvSpPr>
          <p:cNvPr id="562225" name="Text Box 49"/>
          <p:cNvSpPr txBox="1">
            <a:spLocks noChangeArrowheads="1"/>
          </p:cNvSpPr>
          <p:nvPr/>
        </p:nvSpPr>
        <p:spPr bwMode="auto">
          <a:xfrm>
            <a:off x="6196013" y="51593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ELIAS</a:t>
            </a: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i="1">
                <a:solidFill>
                  <a:srgbClr val="FFFF00"/>
                </a:solidFill>
                <a:ea typeface="+mn-ea"/>
                <a:cs typeface="+mn-cs"/>
              </a:rPr>
              <a:t>ELISEO</a:t>
            </a:r>
          </a:p>
        </p:txBody>
      </p:sp>
      <p:sp>
        <p:nvSpPr>
          <p:cNvPr id="562227" name="Text Box 51"/>
          <p:cNvSpPr txBox="1">
            <a:spLocks noChangeArrowheads="1"/>
          </p:cNvSpPr>
          <p:nvPr/>
        </p:nvSpPr>
        <p:spPr bwMode="auto">
          <a:xfrm>
            <a:off x="17780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Isaiah - Malachi</a:t>
            </a:r>
          </a:p>
        </p:txBody>
      </p:sp>
      <p:grpSp>
        <p:nvGrpSpPr>
          <p:cNvPr id="90163" name="Group 54"/>
          <p:cNvGrpSpPr>
            <a:grpSpLocks/>
          </p:cNvGrpSpPr>
          <p:nvPr/>
        </p:nvGrpSpPr>
        <p:grpSpPr bwMode="auto">
          <a:xfrm>
            <a:off x="8002588" y="3436938"/>
            <a:ext cx="1109662" cy="1843087"/>
            <a:chOff x="5041" y="2165"/>
            <a:chExt cx="699" cy="1161"/>
          </a:xfrm>
        </p:grpSpPr>
        <p:grpSp>
          <p:nvGrpSpPr>
            <p:cNvPr id="90166" name="Group 55"/>
            <p:cNvGrpSpPr>
              <a:grpSpLocks/>
            </p:cNvGrpSpPr>
            <p:nvPr/>
          </p:nvGrpSpPr>
          <p:grpSpPr bwMode="auto">
            <a:xfrm>
              <a:off x="5041" y="2165"/>
              <a:ext cx="699" cy="1161"/>
              <a:chOff x="5041" y="2165"/>
              <a:chExt cx="699" cy="1161"/>
            </a:xfrm>
          </p:grpSpPr>
          <p:grpSp>
            <p:nvGrpSpPr>
              <p:cNvPr id="90169" name="Group 56"/>
              <p:cNvGrpSpPr>
                <a:grpSpLocks/>
              </p:cNvGrpSpPr>
              <p:nvPr/>
            </p:nvGrpSpPr>
            <p:grpSpPr bwMode="auto">
              <a:xfrm>
                <a:off x="5041" y="2165"/>
                <a:ext cx="699" cy="1161"/>
                <a:chOff x="5041" y="2165"/>
                <a:chExt cx="699" cy="1161"/>
              </a:xfrm>
            </p:grpSpPr>
            <p:grpSp>
              <p:nvGrpSpPr>
                <p:cNvPr id="90173" name="Group 57"/>
                <p:cNvGrpSpPr>
                  <a:grpSpLocks/>
                </p:cNvGrpSpPr>
                <p:nvPr/>
              </p:nvGrpSpPr>
              <p:grpSpPr bwMode="auto">
                <a:xfrm>
                  <a:off x="5042" y="2165"/>
                  <a:ext cx="698" cy="1161"/>
                  <a:chOff x="5042" y="2165"/>
                  <a:chExt cx="698" cy="1161"/>
                </a:xfrm>
              </p:grpSpPr>
              <p:grpSp>
                <p:nvGrpSpPr>
                  <p:cNvPr id="90175" name="Group 58"/>
                  <p:cNvGrpSpPr>
                    <a:grpSpLocks/>
                  </p:cNvGrpSpPr>
                  <p:nvPr/>
                </p:nvGrpSpPr>
                <p:grpSpPr bwMode="auto">
                  <a:xfrm>
                    <a:off x="5051" y="2165"/>
                    <a:ext cx="618" cy="1161"/>
                    <a:chOff x="5051" y="2165"/>
                    <a:chExt cx="618" cy="1161"/>
                  </a:xfrm>
                </p:grpSpPr>
                <p:grpSp>
                  <p:nvGrpSpPr>
                    <p:cNvPr id="90181" name="Group 59"/>
                    <p:cNvGrpSpPr>
                      <a:grpSpLocks/>
                    </p:cNvGrpSpPr>
                    <p:nvPr/>
                  </p:nvGrpSpPr>
                  <p:grpSpPr bwMode="auto">
                    <a:xfrm>
                      <a:off x="5051" y="2165"/>
                      <a:ext cx="618" cy="1161"/>
                      <a:chOff x="5051" y="2165"/>
                      <a:chExt cx="618" cy="1161"/>
                    </a:xfrm>
                  </p:grpSpPr>
                  <p:sp>
                    <p:nvSpPr>
                      <p:cNvPr id="90183"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0184"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185"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86"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7"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88"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89"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0"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1"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2"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3"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6"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7"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8"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9" name="Rectangle 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t>
                        </a:r>
                      </a:p>
                    </p:txBody>
                  </p:sp>
                </p:grpSp>
                <p:sp>
                  <p:nvSpPr>
                    <p:cNvPr id="90182" name="Rectangle 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668"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PAGHATI ••• </a:t>
                    </a:r>
                  </a:p>
                </p:txBody>
              </p:sp>
              <p:sp>
                <p:nvSpPr>
                  <p:cNvPr id="90177" name="Rectangle 79"/>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0178" name="Rectangle 80"/>
                  <p:cNvSpPr>
                    <a:spLocks noChangeArrowheads="1"/>
                  </p:cNvSpPr>
                  <p:nvPr/>
                </p:nvSpPr>
                <p:spPr bwMode="auto">
                  <a:xfrm>
                    <a:off x="5060" y="2503"/>
                    <a:ext cx="6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Hilagah       Timog</a:t>
                    </a:r>
                  </a:p>
                </p:txBody>
              </p:sp>
              <p:sp>
                <p:nvSpPr>
                  <p:cNvPr id="90179" name="Rectangle 81"/>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0180" name="Rectangle 82"/>
                  <p:cNvSpPr>
                    <a:spLocks noChangeArrowheads="1"/>
                  </p:cNvSpPr>
                  <p:nvPr/>
                </p:nvSpPr>
                <p:spPr bwMode="auto">
                  <a:xfrm>
                    <a:off x="5096"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41" y="2824"/>
                  <a:ext cx="591"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grpSp>
          <p:sp>
            <p:nvSpPr>
              <p:cNvPr id="90170" name="Rectangle 84"/>
              <p:cNvSpPr>
                <a:spLocks noChangeArrowheads="1"/>
              </p:cNvSpPr>
              <p:nvPr/>
            </p:nvSpPr>
            <p:spPr bwMode="auto">
              <a:xfrm>
                <a:off x="5107" y="3048"/>
                <a:ext cx="27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1" name="Rectangle 85"/>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2" name="Rectangle 86"/>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0167" name="Rectangle 87"/>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0168" name="Rectangle 88"/>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62266" name="Rectangle 90"/>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42</a:t>
            </a:r>
          </a:p>
        </p:txBody>
      </p:sp>
      <p:sp>
        <p:nvSpPr>
          <p:cNvPr id="90165" name="Text Box 9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113"/>
          <p:cNvGrpSpPr>
            <a:grpSpLocks/>
          </p:cNvGrpSpPr>
          <p:nvPr/>
        </p:nvGrpSpPr>
        <p:grpSpPr bwMode="auto">
          <a:xfrm>
            <a:off x="6083300" y="1136650"/>
            <a:ext cx="1289050" cy="1435100"/>
            <a:chOff x="1084" y="711"/>
            <a:chExt cx="2950" cy="2769"/>
          </a:xfrm>
        </p:grpSpPr>
        <p:grpSp>
          <p:nvGrpSpPr>
            <p:cNvPr id="92258" name="Group 114"/>
            <p:cNvGrpSpPr>
              <a:grpSpLocks/>
            </p:cNvGrpSpPr>
            <p:nvPr/>
          </p:nvGrpSpPr>
          <p:grpSpPr bwMode="auto">
            <a:xfrm>
              <a:off x="1084" y="711"/>
              <a:ext cx="2950" cy="2769"/>
              <a:chOff x="2707" y="548"/>
              <a:chExt cx="2950" cy="2769"/>
            </a:xfrm>
          </p:grpSpPr>
          <p:grpSp>
            <p:nvGrpSpPr>
              <p:cNvPr id="92264" name="Group 115"/>
              <p:cNvGrpSpPr>
                <a:grpSpLocks/>
              </p:cNvGrpSpPr>
              <p:nvPr/>
            </p:nvGrpSpPr>
            <p:grpSpPr bwMode="auto">
              <a:xfrm>
                <a:off x="3180" y="1046"/>
                <a:ext cx="2105" cy="1421"/>
                <a:chOff x="578" y="2316"/>
                <a:chExt cx="2105" cy="1421"/>
              </a:xfrm>
            </p:grpSpPr>
            <p:sp>
              <p:nvSpPr>
                <p:cNvPr id="9226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6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65"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5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2162" name="Group 113"/>
          <p:cNvGrpSpPr>
            <a:grpSpLocks/>
          </p:cNvGrpSpPr>
          <p:nvPr/>
        </p:nvGrpSpPr>
        <p:grpSpPr bwMode="auto">
          <a:xfrm>
            <a:off x="6083300" y="3154363"/>
            <a:ext cx="1289050" cy="1435100"/>
            <a:chOff x="1084" y="711"/>
            <a:chExt cx="2950" cy="2769"/>
          </a:xfrm>
        </p:grpSpPr>
        <p:grpSp>
          <p:nvGrpSpPr>
            <p:cNvPr id="92248" name="Group 114"/>
            <p:cNvGrpSpPr>
              <a:grpSpLocks/>
            </p:cNvGrpSpPr>
            <p:nvPr/>
          </p:nvGrpSpPr>
          <p:grpSpPr bwMode="auto">
            <a:xfrm>
              <a:off x="1084" y="711"/>
              <a:ext cx="2950" cy="2769"/>
              <a:chOff x="2707" y="548"/>
              <a:chExt cx="2950" cy="2769"/>
            </a:xfrm>
          </p:grpSpPr>
          <p:grpSp>
            <p:nvGrpSpPr>
              <p:cNvPr id="92254" name="Group 115"/>
              <p:cNvGrpSpPr>
                <a:grpSpLocks/>
              </p:cNvGrpSpPr>
              <p:nvPr/>
            </p:nvGrpSpPr>
            <p:grpSpPr bwMode="auto">
              <a:xfrm>
                <a:off x="3180" y="1046"/>
                <a:ext cx="2105" cy="1421"/>
                <a:chOff x="578" y="2316"/>
                <a:chExt cx="2105" cy="1421"/>
              </a:xfrm>
            </p:grpSpPr>
            <p:sp>
              <p:nvSpPr>
                <p:cNvPr id="9225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5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55"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4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16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216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2166" name="Rectangle 5"/>
          <p:cNvSpPr>
            <a:spLocks noChangeArrowheads="1"/>
          </p:cNvSpPr>
          <p:nvPr/>
        </p:nvSpPr>
        <p:spPr bwMode="auto">
          <a:xfrm>
            <a:off x="3059113" y="879475"/>
            <a:ext cx="2235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MAHARLIKA</a:t>
            </a:r>
          </a:p>
        </p:txBody>
      </p:sp>
      <p:sp>
        <p:nvSpPr>
          <p:cNvPr id="9216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0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9216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0"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217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2173" name="Group 14"/>
          <p:cNvGrpSpPr>
            <a:grpSpLocks/>
          </p:cNvGrpSpPr>
          <p:nvPr/>
        </p:nvGrpSpPr>
        <p:grpSpPr bwMode="auto">
          <a:xfrm>
            <a:off x="901700" y="2603500"/>
            <a:ext cx="2201863" cy="1765300"/>
            <a:chOff x="568" y="1640"/>
            <a:chExt cx="1387" cy="1112"/>
          </a:xfrm>
        </p:grpSpPr>
        <p:grpSp>
          <p:nvGrpSpPr>
            <p:cNvPr id="92243"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246"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2247"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 </a:t>
              </a:r>
              <a:r>
                <a:rPr lang="en-US" sz="3600">
                  <a:solidFill>
                    <a:schemeClr val="tx2"/>
                  </a:solidFill>
                  <a:latin typeface="Times" charset="0"/>
                  <a:ea typeface="+mn-ea"/>
                  <a:cs typeface="+mn-cs"/>
                </a:rPr>
                <a:t>P</a:t>
              </a:r>
            </a:p>
          </p:txBody>
        </p:sp>
      </p:grpSp>
      <p:sp>
        <p:nvSpPr>
          <p:cNvPr id="9217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HILAGA  TIMOG</a:t>
            </a:r>
          </a:p>
        </p:txBody>
      </p:sp>
      <p:sp>
        <p:nvSpPr>
          <p:cNvPr id="92175" name="Rectangle 21"/>
          <p:cNvSpPr>
            <a:spLocks noChangeArrowheads="1"/>
          </p:cNvSpPr>
          <p:nvPr/>
        </p:nvSpPr>
        <p:spPr bwMode="auto">
          <a:xfrm>
            <a:off x="3143250" y="2746375"/>
            <a:ext cx="2632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a:t>
            </a:r>
          </a:p>
        </p:txBody>
      </p:sp>
      <p:sp>
        <p:nvSpPr>
          <p:cNvPr id="9217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34" name="Rectangle 38"/>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a:solidFill>
                  <a:schemeClr val="tx1"/>
                </a:solidFill>
                <a:latin typeface="Helvetica" charset="0"/>
                <a:ea typeface="+mn-ea"/>
                <a:cs typeface="+mn-cs"/>
              </a:rPr>
              <a:t>Jer 31: 31-33</a:t>
            </a:r>
          </a:p>
        </p:txBody>
      </p:sp>
      <p:sp>
        <p:nvSpPr>
          <p:cNvPr id="541738" name="Rectangle 42"/>
          <p:cNvSpPr>
            <a:spLocks noChangeArrowheads="1"/>
          </p:cNvSpPr>
          <p:nvPr/>
        </p:nvSpPr>
        <p:spPr bwMode="auto">
          <a:xfrm>
            <a:off x="2695575" y="1782763"/>
            <a:ext cx="4554538" cy="515937"/>
          </a:xfrm>
          <a:prstGeom prst="rect">
            <a:avLst/>
          </a:prstGeom>
          <a:noFill/>
          <a:ln w="12700">
            <a:noFill/>
            <a:miter lim="800000"/>
            <a:headEnd/>
            <a:tailEnd/>
          </a:ln>
          <a:effectLst/>
        </p:spPr>
        <p:txBody>
          <a:bodyPr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PAGHAHATI</a:t>
            </a:r>
            <a:r>
              <a:rPr lang="en-US" b="1">
                <a:solidFill>
                  <a:schemeClr val="accent1"/>
                </a:solidFill>
                <a:effectLst>
                  <a:outerShdw blurRad="38100" dist="38100" dir="2700000" algn="tl">
                    <a:srgbClr val="000000"/>
                  </a:outerShdw>
                </a:effectLst>
                <a:latin typeface="Times" charset="0"/>
              </a:rPr>
              <a:t> &gt;&gt;&gt;&gt;</a:t>
            </a:r>
          </a:p>
        </p:txBody>
      </p:sp>
      <p:sp>
        <p:nvSpPr>
          <p:cNvPr id="9219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0" name="Rectangle 4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1741" name="Line 4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195"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2698750" cy="515938"/>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MGA PROPETA</a:t>
            </a:r>
          </a:p>
        </p:txBody>
      </p:sp>
      <p:sp>
        <p:nvSpPr>
          <p:cNvPr id="92197" name="Text Box 18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093075"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43</a:t>
            </a:r>
          </a:p>
        </p:txBody>
      </p:sp>
      <p:sp>
        <p:nvSpPr>
          <p:cNvPr id="92199" name="Text Box 20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41930" name="Rectangle 234"/>
          <p:cNvSpPr>
            <a:spLocks noChangeArrowheads="1"/>
          </p:cNvSpPr>
          <p:nvPr/>
        </p:nvSpPr>
        <p:spPr bwMode="auto">
          <a:xfrm>
            <a:off x="6188075" y="2247900"/>
            <a:ext cx="263683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ea typeface="+mn-ea"/>
                <a:cs typeface="+mn-cs"/>
              </a:rPr>
              <a:t>2 Sam 7: 4-16</a:t>
            </a:r>
          </a:p>
          <a:p>
            <a:pPr>
              <a:defRPr/>
            </a:pPr>
            <a:r>
              <a:rPr lang="en-US" b="1" i="1">
                <a:solidFill>
                  <a:schemeClr val="tx1"/>
                </a:solidFill>
                <a:latin typeface="Helvetica" charset="0"/>
                <a:ea typeface="+mn-ea"/>
                <a:cs typeface="+mn-cs"/>
              </a:rPr>
              <a:t>1 Cron 17:3-15</a:t>
            </a:r>
          </a:p>
        </p:txBody>
      </p:sp>
      <p:sp>
        <p:nvSpPr>
          <p:cNvPr id="541953" name="Text Box 257"/>
          <p:cNvSpPr txBox="1">
            <a:spLocks noChangeArrowheads="1"/>
          </p:cNvSpPr>
          <p:nvPr/>
        </p:nvSpPr>
        <p:spPr bwMode="auto">
          <a:xfrm>
            <a:off x="6383338" y="1346200"/>
            <a:ext cx="684212" cy="706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dirty="0">
                <a:solidFill>
                  <a:schemeClr val="tx1"/>
                </a:solidFill>
                <a:latin typeface="Kosher-Normal" charset="0"/>
                <a:ea typeface="+mn-ea"/>
                <a:cs typeface="+mn-cs"/>
              </a:rPr>
              <a:t>TD</a:t>
            </a:r>
          </a:p>
        </p:txBody>
      </p:sp>
      <p:sp>
        <p:nvSpPr>
          <p:cNvPr id="541954" name="Text Box 258"/>
          <p:cNvSpPr txBox="1">
            <a:spLocks noChangeArrowheads="1"/>
          </p:cNvSpPr>
          <p:nvPr/>
        </p:nvSpPr>
        <p:spPr bwMode="auto">
          <a:xfrm>
            <a:off x="6362700" y="3392488"/>
            <a:ext cx="671513" cy="72072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dirty="0">
                <a:solidFill>
                  <a:schemeClr val="tx1"/>
                </a:solidFill>
                <a:latin typeface="Kosher-Normal" charset="0"/>
                <a:ea typeface="+mn-ea"/>
                <a:cs typeface="+mn-cs"/>
              </a:rPr>
              <a:t>BT</a:t>
            </a:r>
          </a:p>
        </p:txBody>
      </p:sp>
      <p:sp>
        <p:nvSpPr>
          <p:cNvPr id="541747" name="AutoShape 51"/>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grpSp>
        <p:nvGrpSpPr>
          <p:cNvPr id="92205" name="Group 259"/>
          <p:cNvGrpSpPr>
            <a:grpSpLocks/>
          </p:cNvGrpSpPr>
          <p:nvPr/>
        </p:nvGrpSpPr>
        <p:grpSpPr bwMode="auto">
          <a:xfrm>
            <a:off x="8002588" y="3436938"/>
            <a:ext cx="1109662" cy="1843087"/>
            <a:chOff x="5041" y="2165"/>
            <a:chExt cx="699" cy="1161"/>
          </a:xfrm>
        </p:grpSpPr>
        <p:grpSp>
          <p:nvGrpSpPr>
            <p:cNvPr id="92209" name="Group 260"/>
            <p:cNvGrpSpPr>
              <a:grpSpLocks/>
            </p:cNvGrpSpPr>
            <p:nvPr/>
          </p:nvGrpSpPr>
          <p:grpSpPr bwMode="auto">
            <a:xfrm>
              <a:off x="5041" y="2165"/>
              <a:ext cx="699" cy="1161"/>
              <a:chOff x="5041" y="2165"/>
              <a:chExt cx="699" cy="1161"/>
            </a:xfrm>
          </p:grpSpPr>
          <p:grpSp>
            <p:nvGrpSpPr>
              <p:cNvPr id="92212" name="Group 261"/>
              <p:cNvGrpSpPr>
                <a:grpSpLocks/>
              </p:cNvGrpSpPr>
              <p:nvPr/>
            </p:nvGrpSpPr>
            <p:grpSpPr bwMode="auto">
              <a:xfrm>
                <a:off x="5041" y="2165"/>
                <a:ext cx="699" cy="1161"/>
                <a:chOff x="5041" y="2165"/>
                <a:chExt cx="699" cy="1161"/>
              </a:xfrm>
            </p:grpSpPr>
            <p:grpSp>
              <p:nvGrpSpPr>
                <p:cNvPr id="92216" name="Group 262"/>
                <p:cNvGrpSpPr>
                  <a:grpSpLocks/>
                </p:cNvGrpSpPr>
                <p:nvPr/>
              </p:nvGrpSpPr>
              <p:grpSpPr bwMode="auto">
                <a:xfrm>
                  <a:off x="5042" y="2165"/>
                  <a:ext cx="698" cy="1161"/>
                  <a:chOff x="5042" y="2165"/>
                  <a:chExt cx="698" cy="1161"/>
                </a:xfrm>
              </p:grpSpPr>
              <p:grpSp>
                <p:nvGrpSpPr>
                  <p:cNvPr id="92218" name="Group 263"/>
                  <p:cNvGrpSpPr>
                    <a:grpSpLocks/>
                  </p:cNvGrpSpPr>
                  <p:nvPr/>
                </p:nvGrpSpPr>
                <p:grpSpPr bwMode="auto">
                  <a:xfrm>
                    <a:off x="5051" y="2165"/>
                    <a:ext cx="618" cy="1161"/>
                    <a:chOff x="5051" y="2165"/>
                    <a:chExt cx="618" cy="1161"/>
                  </a:xfrm>
                </p:grpSpPr>
                <p:grpSp>
                  <p:nvGrpSpPr>
                    <p:cNvPr id="92224" name="Group 264"/>
                    <p:cNvGrpSpPr>
                      <a:grpSpLocks/>
                    </p:cNvGrpSpPr>
                    <p:nvPr/>
                  </p:nvGrpSpPr>
                  <p:grpSpPr bwMode="auto">
                    <a:xfrm>
                      <a:off x="5051" y="2165"/>
                      <a:ext cx="618" cy="1161"/>
                      <a:chOff x="5051" y="2165"/>
                      <a:chExt cx="618" cy="1161"/>
                    </a:xfrm>
                  </p:grpSpPr>
                  <p:sp>
                    <p:nvSpPr>
                      <p:cNvPr id="92226"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227"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2228"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229"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0"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1"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2"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3"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4"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5"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6"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7"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8"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9"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0"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1"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2" name="Rectangle 28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92225" name="Rectangle 28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41979" name="Rectangle 283"/>
                  <p:cNvSpPr>
                    <a:spLocks noChangeArrowheads="1"/>
                  </p:cNvSpPr>
                  <p:nvPr/>
                </p:nvSpPr>
                <p:spPr bwMode="auto">
                  <a:xfrm>
                    <a:off x="5072" y="2387"/>
                    <a:ext cx="668"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PAGHATI ••• </a:t>
                    </a:r>
                  </a:p>
                </p:txBody>
              </p:sp>
              <p:sp>
                <p:nvSpPr>
                  <p:cNvPr id="92220" name="Rectangle 284"/>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2221" name="Rectangle 285"/>
                  <p:cNvSpPr>
                    <a:spLocks noChangeArrowheads="1"/>
                  </p:cNvSpPr>
                  <p:nvPr/>
                </p:nvSpPr>
                <p:spPr bwMode="auto">
                  <a:xfrm>
                    <a:off x="5060" y="2503"/>
                    <a:ext cx="59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92222" name="Rectangle 2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2223" name="Rectangle 287"/>
                  <p:cNvSpPr>
                    <a:spLocks noChangeArrowheads="1"/>
                  </p:cNvSpPr>
                  <p:nvPr/>
                </p:nvSpPr>
                <p:spPr bwMode="auto">
                  <a:xfrm>
                    <a:off x="5096"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41984" name="Rectangle 288"/>
                <p:cNvSpPr>
                  <a:spLocks noChangeArrowheads="1"/>
                </p:cNvSpPr>
                <p:nvPr/>
              </p:nvSpPr>
              <p:spPr bwMode="auto">
                <a:xfrm>
                  <a:off x="5041" y="2824"/>
                  <a:ext cx="591"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grpSp>
          <p:sp>
            <p:nvSpPr>
              <p:cNvPr id="92213" name="Rectangle 289"/>
              <p:cNvSpPr>
                <a:spLocks noChangeArrowheads="1"/>
              </p:cNvSpPr>
              <p:nvPr/>
            </p:nvSpPr>
            <p:spPr bwMode="auto">
              <a:xfrm>
                <a:off x="5107" y="3048"/>
                <a:ext cx="27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4" name="Rectangle 290"/>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5" name="Rectangle 291"/>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2210" name="Rectangle 292"/>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2211" name="Rectangle 293"/>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41990" name="Text Box 294"/>
          <p:cNvSpPr txBox="1">
            <a:spLocks noChangeArrowheads="1"/>
          </p:cNvSpPr>
          <p:nvPr/>
        </p:nvSpPr>
        <p:spPr bwMode="auto">
          <a:xfrm>
            <a:off x="6327775" y="3605213"/>
            <a:ext cx="1630363" cy="9683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en-US" sz="2400" b="1">
                <a:solidFill>
                  <a:srgbClr val="FFEA18"/>
                </a:solidFill>
                <a:latin typeface="Arial" charset="0"/>
                <a:ea typeface="+mn-ea"/>
                <a:cs typeface="+mn-cs"/>
              </a:rPr>
              <a:t>Ang            Bagong Tipan</a:t>
            </a:r>
          </a:p>
        </p:txBody>
      </p:sp>
      <p:sp>
        <p:nvSpPr>
          <p:cNvPr id="92207" name="Rectangle 295"/>
          <p:cNvSpPr>
            <a:spLocks noChangeArrowheads="1"/>
          </p:cNvSpPr>
          <p:nvPr/>
        </p:nvSpPr>
        <p:spPr bwMode="auto">
          <a:xfrm>
            <a:off x="3429000" y="2571750"/>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p>
        </p:txBody>
      </p:sp>
      <p:sp>
        <p:nvSpPr>
          <p:cNvPr id="92208" name="Text Box 296"/>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541747"/>
                                        </p:tgtEl>
                                        <p:attrNameLst>
                                          <p:attrName>style.visibility</p:attrName>
                                        </p:attrNameLst>
                                      </p:cBhvr>
                                      <p:to>
                                        <p:strVal val="visible"/>
                                      </p:to>
                                    </p:set>
                                    <p:anim calcmode="lin" valueType="num">
                                      <p:cBhvr additive="base">
                                        <p:cTn id="16" dur="500" fill="hold"/>
                                        <p:tgtEl>
                                          <p:spTgt spid="541747"/>
                                        </p:tgtEl>
                                        <p:attrNameLst>
                                          <p:attrName>ppt_x</p:attrName>
                                        </p:attrNameLst>
                                      </p:cBhvr>
                                      <p:tavLst>
                                        <p:tav tm="0">
                                          <p:val>
                                            <p:strVal val="1+#ppt_w/2"/>
                                          </p:val>
                                        </p:tav>
                                        <p:tav tm="100000">
                                          <p:val>
                                            <p:strVal val="#ppt_x"/>
                                          </p:val>
                                        </p:tav>
                                      </p:tavLst>
                                    </p:anim>
                                    <p:anim calcmode="lin" valueType="num">
                                      <p:cBhvr additive="base">
                                        <p:cTn id="17" dur="500" fill="hold"/>
                                        <p:tgtEl>
                                          <p:spTgt spid="54174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22" presetClass="entr" presetSubtype="2" fill="hold" nodeType="afterEffect">
                                  <p:stCondLst>
                                    <p:cond delay="0"/>
                                  </p:stCondLst>
                                  <p:childTnLst>
                                    <p:set>
                                      <p:cBhvr>
                                        <p:cTn id="20" dur="1" fill="hold">
                                          <p:stCondLst>
                                            <p:cond delay="0"/>
                                          </p:stCondLst>
                                        </p:cTn>
                                        <p:tgtEl>
                                          <p:spTgt spid="541746"/>
                                        </p:tgtEl>
                                        <p:attrNameLst>
                                          <p:attrName>style.visibility</p:attrName>
                                        </p:attrNameLst>
                                      </p:cBhvr>
                                      <p:to>
                                        <p:strVal val="visible"/>
                                      </p:to>
                                    </p:set>
                                    <p:animEffect transition="in" filter="wipe(right)">
                                      <p:cBhvr>
                                        <p:cTn id="21"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charset="0"/>
                <a:ea typeface="+mn-ea"/>
                <a:cs typeface="+mn-cs"/>
              </a:rPr>
              <a:t>                            </a:t>
            </a:r>
          </a:p>
        </p:txBody>
      </p:sp>
      <p:sp>
        <p:nvSpPr>
          <p:cNvPr id="457731" name="Rectangle 3"/>
          <p:cNvSpPr>
            <a:spLocks noChangeArrowheads="1"/>
          </p:cNvSpPr>
          <p:nvPr/>
        </p:nvSpPr>
        <p:spPr bwMode="auto">
          <a:xfrm>
            <a:off x="1757363" y="938213"/>
            <a:ext cx="6580187"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3200" b="1">
                <a:solidFill>
                  <a:schemeClr val="tx1"/>
                </a:solidFill>
                <a:latin typeface="Times" charset="0"/>
              </a:rPr>
              <a:t>Jeremias 31</a:t>
            </a:r>
          </a:p>
          <a:p>
            <a:pPr algn="ctr">
              <a:defRPr/>
            </a:pPr>
            <a:r>
              <a:rPr lang="en-US" sz="3200" b="1">
                <a:solidFill>
                  <a:schemeClr val="folHlink"/>
                </a:solidFill>
                <a:latin typeface="Times" charset="0"/>
              </a:rPr>
              <a:t>ANG BAGONG TIPAN</a:t>
            </a:r>
            <a:endParaRPr lang="en-US" sz="3200" b="1">
              <a:solidFill>
                <a:schemeClr val="tx2"/>
              </a:solidFill>
              <a:latin typeface="Times" charset="0"/>
            </a:endParaRPr>
          </a:p>
        </p:txBody>
      </p:sp>
      <p:sp>
        <p:nvSpPr>
          <p:cNvPr id="457732" name="Rectangle 4"/>
          <p:cNvSpPr>
            <a:spLocks noChangeArrowheads="1"/>
          </p:cNvSpPr>
          <p:nvPr/>
        </p:nvSpPr>
        <p:spPr bwMode="auto">
          <a:xfrm>
            <a:off x="1003300" y="2725738"/>
            <a:ext cx="7397750"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rPr>
              <a:t>31</a:t>
            </a:r>
            <a:r>
              <a:rPr lang="en-US" sz="3200" b="1">
                <a:solidFill>
                  <a:schemeClr val="tx1"/>
                </a:solidFill>
                <a:latin typeface="Times" charset="0"/>
              </a:rPr>
              <a:t> </a:t>
            </a:r>
            <a:r>
              <a:rPr lang="ja-JP" altLang="en-US" sz="3200" b="1">
                <a:solidFill>
                  <a:schemeClr val="tx1"/>
                </a:solidFill>
                <a:latin typeface="Times" charset="0"/>
              </a:rPr>
              <a:t>“</a:t>
            </a:r>
            <a:r>
              <a:rPr lang="en-US" sz="3200" b="1">
                <a:solidFill>
                  <a:schemeClr val="tx1"/>
                </a:solidFill>
                <a:latin typeface="Times" charset="0"/>
              </a:rPr>
              <a:t>Darating ang panahon,</a:t>
            </a:r>
            <a:r>
              <a:rPr lang="ja-JP" altLang="en-US" sz="3200" b="1">
                <a:solidFill>
                  <a:schemeClr val="tx1"/>
                </a:solidFill>
                <a:latin typeface="Times" charset="0"/>
              </a:rPr>
              <a:t>”</a:t>
            </a:r>
            <a:r>
              <a:rPr lang="en-US" sz="3200" b="1">
                <a:solidFill>
                  <a:schemeClr val="tx1"/>
                </a:solidFill>
                <a:latin typeface="Times" charset="0"/>
              </a:rPr>
              <a:t> sabi ng Panginoon, </a:t>
            </a:r>
            <a:r>
              <a:rPr lang="ja-JP" altLang="en-US" sz="3200" b="1">
                <a:solidFill>
                  <a:schemeClr val="tx1"/>
                </a:solidFill>
                <a:latin typeface="Times" charset="0"/>
              </a:rPr>
              <a:t>“</a:t>
            </a:r>
            <a:r>
              <a:rPr lang="en-US" sz="3200" b="1">
                <a:solidFill>
                  <a:schemeClr val="tx1"/>
                </a:solidFill>
                <a:latin typeface="Times" charset="0"/>
              </a:rPr>
              <a:t>na gagawa ako ng </a:t>
            </a:r>
            <a:r>
              <a:rPr lang="en-US" sz="3200" b="1">
                <a:solidFill>
                  <a:srgbClr val="EEFF4B"/>
                </a:solidFill>
                <a:latin typeface="Times" charset="0"/>
              </a:rPr>
              <a:t>bagong pakikipagtipan</a:t>
            </a:r>
            <a:r>
              <a:rPr lang="en-US" sz="3200" b="1">
                <a:solidFill>
                  <a:schemeClr val="tx2"/>
                </a:solidFill>
                <a:latin typeface="Times" charset="0"/>
              </a:rPr>
              <a:t> </a:t>
            </a:r>
            <a:r>
              <a:rPr lang="en-US" sz="3200" b="1">
                <a:solidFill>
                  <a:schemeClr val="tx1"/>
                </a:solidFill>
                <a:latin typeface="Times" charset="0"/>
              </a:rPr>
              <a:t>sa </a:t>
            </a:r>
            <a:r>
              <a:rPr lang="en-US" sz="3200" b="1">
                <a:solidFill>
                  <a:schemeClr val="folHlink"/>
                </a:solidFill>
                <a:latin typeface="Times" charset="0"/>
              </a:rPr>
              <a:t>Israel</a:t>
            </a:r>
            <a:r>
              <a:rPr lang="en-US" sz="3200" b="1">
                <a:solidFill>
                  <a:schemeClr val="tx2"/>
                </a:solidFill>
                <a:latin typeface="Times" charset="0"/>
              </a:rPr>
              <a:t> </a:t>
            </a:r>
            <a:r>
              <a:rPr lang="en-US" sz="3200" b="1">
                <a:solidFill>
                  <a:schemeClr val="tx1"/>
                </a:solidFill>
                <a:latin typeface="Times" charset="0"/>
              </a:rPr>
              <a:t>at sa</a:t>
            </a:r>
            <a:r>
              <a:rPr lang="en-US" sz="3200" b="1">
                <a:solidFill>
                  <a:schemeClr val="folHlink"/>
                </a:solidFill>
                <a:latin typeface="Times" charset="0"/>
              </a:rPr>
              <a:t> Juda.</a:t>
            </a:r>
          </a:p>
          <a:p>
            <a:pPr>
              <a:defRPr/>
            </a:pPr>
            <a:endParaRPr lang="en-US" sz="3200" b="1">
              <a:solidFill>
                <a:schemeClr val="folHlink"/>
              </a:solidFill>
              <a:latin typeface="Times" charset="0"/>
            </a:endParaRPr>
          </a:p>
        </p:txBody>
      </p:sp>
      <p:sp>
        <p:nvSpPr>
          <p:cNvPr id="457733"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773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7761" name="Text Box 33"/>
          <p:cNvSpPr txBox="1">
            <a:spLocks noChangeArrowheads="1"/>
          </p:cNvSpPr>
          <p:nvPr/>
        </p:nvSpPr>
        <p:spPr bwMode="auto">
          <a:xfrm>
            <a:off x="895350" y="5105400"/>
            <a:ext cx="779145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a:solidFill>
                  <a:srgbClr val="FFFF00"/>
                </a:solidFill>
                <a:ea typeface="+mn-ea"/>
                <a:cs typeface="+mn-cs"/>
              </a:rPr>
              <a:t>IPINANGAKO ANG MESIYAS!</a:t>
            </a:r>
          </a:p>
        </p:txBody>
      </p:sp>
      <p:sp>
        <p:nvSpPr>
          <p:cNvPr id="457764" name="Rectangle 36"/>
          <p:cNvSpPr>
            <a:spLocks noChangeArrowheads="1"/>
          </p:cNvSpPr>
          <p:nvPr/>
        </p:nvSpPr>
        <p:spPr bwMode="auto">
          <a:xfrm>
            <a:off x="4217988" y="3697288"/>
            <a:ext cx="3335337" cy="5762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0F90C7"/>
                </a:solidFill>
                <a:latin typeface="Times" charset="0"/>
                <a:ea typeface="+mn-ea"/>
                <a:cs typeface="+mn-cs"/>
              </a:rPr>
              <a:t>Israel at </a:t>
            </a:r>
            <a:r>
              <a:rPr lang="en-US" sz="3200" b="1" dirty="0" err="1">
                <a:solidFill>
                  <a:srgbClr val="0F90C7"/>
                </a:solidFill>
                <a:latin typeface="Times" charset="0"/>
                <a:ea typeface="+mn-ea"/>
                <a:cs typeface="+mn-cs"/>
              </a:rPr>
              <a:t>sa</a:t>
            </a:r>
            <a:r>
              <a:rPr lang="en-US" sz="3200" b="1" dirty="0">
                <a:solidFill>
                  <a:srgbClr val="0F90C7"/>
                </a:solidFill>
                <a:latin typeface="Times" charset="0"/>
                <a:ea typeface="+mn-ea"/>
                <a:cs typeface="+mn-cs"/>
              </a:rPr>
              <a:t> </a:t>
            </a:r>
            <a:r>
              <a:rPr lang="en-US" sz="3200" b="1" dirty="0" err="1">
                <a:solidFill>
                  <a:srgbClr val="0F90C7"/>
                </a:solidFill>
                <a:latin typeface="Times" charset="0"/>
                <a:ea typeface="+mn-ea"/>
                <a:cs typeface="+mn-cs"/>
              </a:rPr>
              <a:t>Juda</a:t>
            </a:r>
            <a:r>
              <a:rPr lang="en-US" sz="3200" b="1" dirty="0">
                <a:solidFill>
                  <a:srgbClr val="0F90C7"/>
                </a:solidFill>
                <a:latin typeface="Times" charset="0"/>
                <a:ea typeface="+mn-ea"/>
                <a:cs typeface="+mn-cs"/>
              </a:rPr>
              <a:t>.</a:t>
            </a:r>
          </a:p>
        </p:txBody>
      </p:sp>
      <p:sp>
        <p:nvSpPr>
          <p:cNvPr id="94216" name="Text Box 10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4217" name="Text Box 109"/>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5467350" y="3200400"/>
            <a:ext cx="3001963" cy="569913"/>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4219" name="Group 110"/>
          <p:cNvGrpSpPr>
            <a:grpSpLocks/>
          </p:cNvGrpSpPr>
          <p:nvPr/>
        </p:nvGrpSpPr>
        <p:grpSpPr bwMode="auto">
          <a:xfrm>
            <a:off x="8018463" y="3436938"/>
            <a:ext cx="981075" cy="1843087"/>
            <a:chOff x="5051" y="2165"/>
            <a:chExt cx="618" cy="1161"/>
          </a:xfrm>
        </p:grpSpPr>
        <p:sp>
          <p:nvSpPr>
            <p:cNvPr id="94230"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4231"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4232"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33"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4"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5"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6"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7"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8"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9"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0"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1"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2"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3"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4"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5"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6" name="Rectangle 127"/>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94220" name="Rectangle 128"/>
          <p:cNvSpPr>
            <a:spLocks noChangeArrowheads="1"/>
          </p:cNvSpPr>
          <p:nvPr/>
        </p:nvSpPr>
        <p:spPr bwMode="auto">
          <a:xfrm>
            <a:off x="8158163" y="3598863"/>
            <a:ext cx="612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10604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PAGHATI ••• </a:t>
            </a:r>
          </a:p>
        </p:txBody>
      </p:sp>
      <p:sp>
        <p:nvSpPr>
          <p:cNvPr id="94222" name="Rectangle 130"/>
          <p:cNvSpPr>
            <a:spLocks noChangeArrowheads="1"/>
          </p:cNvSpPr>
          <p:nvPr/>
        </p:nvSpPr>
        <p:spPr bwMode="auto">
          <a:xfrm>
            <a:off x="8032750" y="3973513"/>
            <a:ext cx="9302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7859" name="Rectangle 131"/>
          <p:cNvSpPr>
            <a:spLocks noChangeArrowheads="1"/>
          </p:cNvSpPr>
          <p:nvPr/>
        </p:nvSpPr>
        <p:spPr bwMode="auto">
          <a:xfrm>
            <a:off x="8002588" y="4483100"/>
            <a:ext cx="1000125"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TMGA PROPETA</a:t>
            </a:r>
          </a:p>
        </p:txBody>
      </p:sp>
      <p:grpSp>
        <p:nvGrpSpPr>
          <p:cNvPr id="94224" name="Group 132"/>
          <p:cNvGrpSpPr>
            <a:grpSpLocks/>
          </p:cNvGrpSpPr>
          <p:nvPr/>
        </p:nvGrpSpPr>
        <p:grpSpPr bwMode="auto">
          <a:xfrm>
            <a:off x="8061325" y="4151313"/>
            <a:ext cx="931863" cy="377825"/>
            <a:chOff x="5078" y="2615"/>
            <a:chExt cx="587" cy="238"/>
          </a:xfrm>
        </p:grpSpPr>
        <p:sp>
          <p:nvSpPr>
            <p:cNvPr id="94227"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4228"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4229" name="Rectangle 135"/>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44</a:t>
            </a:r>
          </a:p>
        </p:txBody>
      </p:sp>
      <p:sp>
        <p:nvSpPr>
          <p:cNvPr id="94226" name="Text Box 13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2835"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latin typeface="Arial" charset="0"/>
              </a:rPr>
              <a:t>Ang Tipan Kay Abraham </a:t>
            </a:r>
            <a:endParaRPr lang="en-US" sz="3600">
              <a:solidFill>
                <a:srgbClr val="00FF00"/>
              </a:solidFill>
              <a:latin typeface="Arial" charset="0"/>
            </a:endParaRPr>
          </a:p>
        </p:txBody>
      </p:sp>
      <p:sp>
        <p:nvSpPr>
          <p:cNvPr id="632838" name="Rectangle 6"/>
          <p:cNvSpPr>
            <a:spLocks noChangeArrowheads="1"/>
          </p:cNvSpPr>
          <p:nvPr/>
        </p:nvSpPr>
        <p:spPr bwMode="auto">
          <a:xfrm>
            <a:off x="1019175" y="3303588"/>
            <a:ext cx="7218363"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6260"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6261"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a:solidFill>
                  <a:srgbClr val="00FF00"/>
                </a:solidFill>
                <a:latin typeface="Arial" charset="0"/>
                <a:ea typeface="+mn-ea"/>
                <a:cs typeface="+mn-cs"/>
              </a:rPr>
              <a:t>Genesis 12: 1-3</a:t>
            </a:r>
          </a:p>
        </p:txBody>
      </p:sp>
      <p:sp>
        <p:nvSpPr>
          <p:cNvPr id="632849"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sz="3200" b="1">
                <a:solidFill>
                  <a:srgbClr val="FAFD00"/>
                </a:solidFill>
                <a:latin typeface="Arial" charset="0"/>
              </a:rPr>
              <a:t>Tawag</a:t>
            </a:r>
            <a:r>
              <a:rPr lang="ja-JP" altLang="en-US" sz="3200" b="1">
                <a:solidFill>
                  <a:srgbClr val="FAFD00"/>
                </a:solidFill>
                <a:latin typeface="Arial" charset="0"/>
              </a:rPr>
              <a:t>”</a:t>
            </a:r>
            <a:r>
              <a:rPr lang="en-US" sz="3200" b="1">
                <a:solidFill>
                  <a:srgbClr val="FAFD00"/>
                </a:solidFill>
                <a:latin typeface="Arial" charset="0"/>
              </a:rPr>
              <a:t>)</a:t>
            </a:r>
            <a:endParaRPr lang="en-US" sz="2400">
              <a:solidFill>
                <a:srgbClr val="00FF00"/>
              </a:solidFill>
              <a:latin typeface="Arial"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6265" name="Text Box 25"/>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5</a:t>
            </a:r>
            <a:endParaRPr lang="en-US" sz="2000">
              <a:solidFill>
                <a:srgbClr val="FFA27C"/>
              </a:solidFill>
              <a:latin typeface="B VAG Rounded Bold" charset="0"/>
            </a:endParaRPr>
          </a:p>
        </p:txBody>
      </p:sp>
      <p:grpSp>
        <p:nvGrpSpPr>
          <p:cNvPr id="96266" name="Group 26"/>
          <p:cNvGrpSpPr>
            <a:grpSpLocks/>
          </p:cNvGrpSpPr>
          <p:nvPr/>
        </p:nvGrpSpPr>
        <p:grpSpPr bwMode="auto">
          <a:xfrm>
            <a:off x="8002588" y="3436938"/>
            <a:ext cx="1109662" cy="1843087"/>
            <a:chOff x="5041" y="2165"/>
            <a:chExt cx="699" cy="1161"/>
          </a:xfrm>
        </p:grpSpPr>
        <p:sp>
          <p:nvSpPr>
            <p:cNvPr id="96283"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84"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85"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86"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7"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8"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9"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0"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1"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2"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3"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4"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5"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6"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7"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8"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9" name="Rectangle 43"/>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sp>
          <p:nvSpPr>
            <p:cNvPr id="96300" name="Rectangle 4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668"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PAGHATI ••• </a:t>
              </a:r>
            </a:p>
          </p:txBody>
        </p:sp>
        <p:sp>
          <p:nvSpPr>
            <p:cNvPr id="96302" name="Rectangle 46"/>
            <p:cNvSpPr>
              <a:spLocks noChangeArrowheads="1"/>
            </p:cNvSpPr>
            <p:nvPr/>
          </p:nvSpPr>
          <p:spPr bwMode="auto">
            <a:xfrm>
              <a:off x="5060" y="2503"/>
              <a:ext cx="59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632879" name="Rectangle 47"/>
            <p:cNvSpPr>
              <a:spLocks noChangeArrowheads="1"/>
            </p:cNvSpPr>
            <p:nvPr/>
          </p:nvSpPr>
          <p:spPr bwMode="auto">
            <a:xfrm>
              <a:off x="5041" y="2824"/>
              <a:ext cx="591"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grpSp>
          <p:nvGrpSpPr>
            <p:cNvPr id="96304" name="Group 48"/>
            <p:cNvGrpSpPr>
              <a:grpSpLocks/>
            </p:cNvGrpSpPr>
            <p:nvPr/>
          </p:nvGrpSpPr>
          <p:grpSpPr bwMode="auto">
            <a:xfrm>
              <a:off x="5078" y="2615"/>
              <a:ext cx="587" cy="238"/>
              <a:chOff x="5078" y="2615"/>
              <a:chExt cx="587" cy="238"/>
            </a:xfrm>
          </p:grpSpPr>
          <p:sp>
            <p:nvSpPr>
              <p:cNvPr id="96305" name="Rectangle 4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6306" name="Rectangle 5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6307" name="Rectangle 51"/>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6267" name="Text Box 5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2885" name="Rectangle 53"/>
          <p:cNvSpPr>
            <a:spLocks noChangeArrowheads="1"/>
          </p:cNvSpPr>
          <p:nvPr/>
        </p:nvSpPr>
        <p:spPr bwMode="auto">
          <a:xfrm>
            <a:off x="8091488"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45</a:t>
            </a:r>
          </a:p>
        </p:txBody>
      </p:sp>
      <p:grpSp>
        <p:nvGrpSpPr>
          <p:cNvPr id="5" name="Group 54"/>
          <p:cNvGrpSpPr>
            <a:grpSpLocks/>
          </p:cNvGrpSpPr>
          <p:nvPr/>
        </p:nvGrpSpPr>
        <p:grpSpPr bwMode="auto">
          <a:xfrm>
            <a:off x="949325" y="3643313"/>
            <a:ext cx="7277100" cy="2449512"/>
            <a:chOff x="600" y="2304"/>
            <a:chExt cx="4584" cy="1543"/>
          </a:xfrm>
        </p:grpSpPr>
        <p:sp>
          <p:nvSpPr>
            <p:cNvPr id="632887" name="Rectangle 55"/>
            <p:cNvSpPr>
              <a:spLocks noChangeArrowheads="1"/>
            </p:cNvSpPr>
            <p:nvPr/>
          </p:nvSpPr>
          <p:spPr bwMode="auto">
            <a:xfrm>
              <a:off x="2269" y="3248"/>
              <a:ext cx="116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2 Samuel</a:t>
              </a:r>
            </a:p>
            <a:p>
              <a:pPr algn="ctr">
                <a:defRPr/>
              </a:pPr>
              <a:r>
                <a:rPr lang="en-US" b="1" i="1">
                  <a:solidFill>
                    <a:srgbClr val="00FF00"/>
                  </a:solidFill>
                  <a:latin typeface="Arial" charset="0"/>
                </a:rPr>
                <a:t>7:4 -16</a:t>
              </a:r>
            </a:p>
          </p:txBody>
        </p:sp>
        <p:sp>
          <p:nvSpPr>
            <p:cNvPr id="632888" name="Rectangle 56"/>
            <p:cNvSpPr>
              <a:spLocks noChangeArrowheads="1"/>
            </p:cNvSpPr>
            <p:nvPr/>
          </p:nvSpPr>
          <p:spPr bwMode="auto">
            <a:xfrm>
              <a:off x="600" y="3247"/>
              <a:ext cx="170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Deuteronomio</a:t>
              </a:r>
            </a:p>
            <a:p>
              <a:pPr algn="ctr">
                <a:defRPr/>
              </a:pPr>
              <a:r>
                <a:rPr lang="en-US" b="1" i="1">
                  <a:solidFill>
                    <a:srgbClr val="00FF00"/>
                  </a:solidFill>
                  <a:latin typeface="Arial" charset="0"/>
                </a:rPr>
                <a:t>30:1-10</a:t>
              </a:r>
            </a:p>
          </p:txBody>
        </p:sp>
        <p:sp>
          <p:nvSpPr>
            <p:cNvPr id="632889" name="Rectangle 57"/>
            <p:cNvSpPr>
              <a:spLocks noChangeArrowheads="1"/>
            </p:cNvSpPr>
            <p:nvPr/>
          </p:nvSpPr>
          <p:spPr bwMode="auto">
            <a:xfrm>
              <a:off x="3634" y="3246"/>
              <a:ext cx="1151"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Jeremias</a:t>
              </a:r>
            </a:p>
            <a:p>
              <a:pPr algn="ctr">
                <a:defRPr/>
              </a:pPr>
              <a:r>
                <a:rPr lang="en-US" b="1" i="1">
                  <a:solidFill>
                    <a:srgbClr val="00FF00"/>
                  </a:solidFill>
                  <a:latin typeface="Arial" charset="0"/>
                </a:rPr>
                <a:t>31:31-33</a:t>
              </a:r>
            </a:p>
          </p:txBody>
        </p:sp>
        <p:sp>
          <p:nvSpPr>
            <p:cNvPr id="632890" name="Text Box 58"/>
            <p:cNvSpPr txBox="1">
              <a:spLocks noChangeArrowheads="1"/>
            </p:cNvSpPr>
            <p:nvPr/>
          </p:nvSpPr>
          <p:spPr bwMode="auto">
            <a:xfrm>
              <a:off x="3264" y="2304"/>
              <a:ext cx="1920" cy="40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3600" b="1" smtClean="0">
                  <a:solidFill>
                    <a:srgbClr val="00FF00"/>
                  </a:solidFill>
                  <a:latin typeface="Arial" charset="0"/>
                </a:rPr>
                <a:t>PAGPAPALA</a:t>
              </a:r>
            </a:p>
          </p:txBody>
        </p:sp>
        <p:sp>
          <p:nvSpPr>
            <p:cNvPr id="632891" name="Text Box 59"/>
            <p:cNvSpPr txBox="1">
              <a:spLocks noChangeArrowheads="1"/>
            </p:cNvSpPr>
            <p:nvPr/>
          </p:nvSpPr>
          <p:spPr bwMode="auto">
            <a:xfrm>
              <a:off x="2267"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3600" b="1" smtClean="0">
                  <a:solidFill>
                    <a:srgbClr val="00FF00"/>
                  </a:solidFill>
                  <a:latin typeface="Arial" charset="0"/>
                </a:rPr>
                <a:t>BINHI</a:t>
              </a: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3600" b="1" smtClean="0">
                  <a:solidFill>
                    <a:srgbClr val="00FF00"/>
                  </a:solidFill>
                  <a:latin typeface="Arial" charset="0"/>
                </a:rPr>
                <a:t>LUPA</a:t>
              </a: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Lupa</a:t>
              </a: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Bago</a:t>
              </a: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David</a:t>
              </a:r>
            </a:p>
          </p:txBody>
        </p:sp>
      </p:grpSp>
      <p:sp>
        <p:nvSpPr>
          <p:cNvPr id="632896" name="Text Box 64"/>
          <p:cNvSpPr txBox="1">
            <a:spLocks noChangeArrowheads="1"/>
          </p:cNvSpPr>
          <p:nvPr/>
        </p:nvSpPr>
        <p:spPr bwMode="auto">
          <a:xfrm>
            <a:off x="5027613" y="3649663"/>
            <a:ext cx="33401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Arial" charset="0"/>
                <a:ea typeface="+mn-ea"/>
                <a:cs typeface="+mn-cs"/>
              </a:rPr>
              <a:t>PAGPAPALA</a:t>
            </a:r>
          </a:p>
        </p:txBody>
      </p:sp>
      <p:sp>
        <p:nvSpPr>
          <p:cNvPr id="632897" name="Text Box 65"/>
          <p:cNvSpPr txBox="1">
            <a:spLocks noChangeArrowheads="1"/>
          </p:cNvSpPr>
          <p:nvPr/>
        </p:nvSpPr>
        <p:spPr bwMode="auto">
          <a:xfrm>
            <a:off x="3500438" y="3660775"/>
            <a:ext cx="1751012"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Arial" charset="0"/>
                <a:ea typeface="+mn-ea"/>
                <a:cs typeface="+mn-cs"/>
              </a:rPr>
              <a:t>BINHI</a:t>
            </a:r>
          </a:p>
        </p:txBody>
      </p:sp>
      <p:sp>
        <p:nvSpPr>
          <p:cNvPr id="632898" name="Text Box 66"/>
          <p:cNvSpPr txBox="1">
            <a:spLocks noChangeArrowheads="1"/>
          </p:cNvSpPr>
          <p:nvPr/>
        </p:nvSpPr>
        <p:spPr bwMode="auto">
          <a:xfrm>
            <a:off x="1484313" y="3649663"/>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charset="0"/>
                <a:ea typeface="+mn-ea"/>
                <a:cs typeface="+mn-cs"/>
              </a:rPr>
              <a:t>LUPA</a:t>
            </a:r>
          </a:p>
        </p:txBody>
      </p:sp>
      <p:sp>
        <p:nvSpPr>
          <p:cNvPr id="632899" name="AutoShape 67"/>
          <p:cNvSpPr>
            <a:spLocks noChangeArrowheads="1"/>
          </p:cNvSpPr>
          <p:nvPr/>
        </p:nvSpPr>
        <p:spPr bwMode="auto">
          <a:xfrm>
            <a:off x="1552575" y="3683000"/>
            <a:ext cx="6572250"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6" grpId="0" autoUpdateAnimBg="0"/>
      <p:bldP spid="632897" grpId="0" autoUpdateAnimBg="0"/>
      <p:bldP spid="632898" grpId="0" autoUpdateAnimBg="0"/>
      <p:bldP spid="63289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113"/>
          <p:cNvGrpSpPr>
            <a:grpSpLocks/>
          </p:cNvGrpSpPr>
          <p:nvPr/>
        </p:nvGrpSpPr>
        <p:grpSpPr bwMode="auto">
          <a:xfrm>
            <a:off x="6083300" y="1136650"/>
            <a:ext cx="1289050" cy="1435100"/>
            <a:chOff x="1084" y="711"/>
            <a:chExt cx="2950" cy="2769"/>
          </a:xfrm>
        </p:grpSpPr>
        <p:grpSp>
          <p:nvGrpSpPr>
            <p:cNvPr id="98398" name="Group 114"/>
            <p:cNvGrpSpPr>
              <a:grpSpLocks/>
            </p:cNvGrpSpPr>
            <p:nvPr/>
          </p:nvGrpSpPr>
          <p:grpSpPr bwMode="auto">
            <a:xfrm>
              <a:off x="1084" y="711"/>
              <a:ext cx="2950" cy="2769"/>
              <a:chOff x="2707" y="548"/>
              <a:chExt cx="2950" cy="2769"/>
            </a:xfrm>
          </p:grpSpPr>
          <p:grpSp>
            <p:nvGrpSpPr>
              <p:cNvPr id="98404" name="Group 115"/>
              <p:cNvGrpSpPr>
                <a:grpSpLocks/>
              </p:cNvGrpSpPr>
              <p:nvPr/>
            </p:nvGrpSpPr>
            <p:grpSpPr bwMode="auto">
              <a:xfrm>
                <a:off x="3180" y="1046"/>
                <a:ext cx="2105" cy="1421"/>
                <a:chOff x="578" y="2316"/>
                <a:chExt cx="2105" cy="1421"/>
              </a:xfrm>
            </p:grpSpPr>
            <p:sp>
              <p:nvSpPr>
                <p:cNvPr id="9840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40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405"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39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8306" name="Group 113"/>
          <p:cNvGrpSpPr>
            <a:grpSpLocks/>
          </p:cNvGrpSpPr>
          <p:nvPr/>
        </p:nvGrpSpPr>
        <p:grpSpPr bwMode="auto">
          <a:xfrm>
            <a:off x="6083300" y="3154363"/>
            <a:ext cx="1289050" cy="1435100"/>
            <a:chOff x="1084" y="711"/>
            <a:chExt cx="2950" cy="2769"/>
          </a:xfrm>
        </p:grpSpPr>
        <p:grpSp>
          <p:nvGrpSpPr>
            <p:cNvPr id="98388" name="Group 114"/>
            <p:cNvGrpSpPr>
              <a:grpSpLocks/>
            </p:cNvGrpSpPr>
            <p:nvPr/>
          </p:nvGrpSpPr>
          <p:grpSpPr bwMode="auto">
            <a:xfrm>
              <a:off x="1084" y="711"/>
              <a:ext cx="2950" cy="2769"/>
              <a:chOff x="2707" y="548"/>
              <a:chExt cx="2950" cy="2769"/>
            </a:xfrm>
          </p:grpSpPr>
          <p:grpSp>
            <p:nvGrpSpPr>
              <p:cNvPr id="98394" name="Group 115"/>
              <p:cNvGrpSpPr>
                <a:grpSpLocks/>
              </p:cNvGrpSpPr>
              <p:nvPr/>
            </p:nvGrpSpPr>
            <p:grpSpPr bwMode="auto">
              <a:xfrm>
                <a:off x="3180" y="1046"/>
                <a:ext cx="2105" cy="1421"/>
                <a:chOff x="578" y="2316"/>
                <a:chExt cx="2105" cy="1421"/>
              </a:xfrm>
            </p:grpSpPr>
            <p:sp>
              <p:nvSpPr>
                <p:cNvPr id="9839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39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395"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38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830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830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8310" name="Rectangle 5"/>
          <p:cNvSpPr>
            <a:spLocks noChangeArrowheads="1"/>
          </p:cNvSpPr>
          <p:nvPr/>
        </p:nvSpPr>
        <p:spPr bwMode="auto">
          <a:xfrm>
            <a:off x="3059113" y="879475"/>
            <a:ext cx="21463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MAHARLIKA</a:t>
            </a:r>
          </a:p>
        </p:txBody>
      </p:sp>
      <p:sp>
        <p:nvSpPr>
          <p:cNvPr id="983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9831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1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831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9788" name="Rectangle 12"/>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8318" name="Group 15"/>
          <p:cNvGrpSpPr>
            <a:grpSpLocks/>
          </p:cNvGrpSpPr>
          <p:nvPr/>
        </p:nvGrpSpPr>
        <p:grpSpPr bwMode="auto">
          <a:xfrm>
            <a:off x="901700" y="2603500"/>
            <a:ext cx="2201863" cy="1765300"/>
            <a:chOff x="568" y="1640"/>
            <a:chExt cx="1387" cy="1112"/>
          </a:xfrm>
        </p:grpSpPr>
        <p:grpSp>
          <p:nvGrpSpPr>
            <p:cNvPr id="98383"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838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838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P</a:t>
              </a:r>
            </a:p>
          </p:txBody>
        </p:sp>
      </p:grpSp>
      <p:sp>
        <p:nvSpPr>
          <p:cNvPr id="98319"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HILAGA  TIMOG</a:t>
            </a:r>
          </a:p>
        </p:txBody>
      </p:sp>
      <p:sp>
        <p:nvSpPr>
          <p:cNvPr id="98320" name="Rectangle 22"/>
          <p:cNvSpPr>
            <a:spLocks noChangeArrowheads="1"/>
          </p:cNvSpPr>
          <p:nvPr/>
        </p:nvSpPr>
        <p:spPr bwMode="auto">
          <a:xfrm>
            <a:off x="3143250" y="2746375"/>
            <a:ext cx="2632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a:t>
            </a:r>
          </a:p>
        </p:txBody>
      </p:sp>
      <p:sp>
        <p:nvSpPr>
          <p:cNvPr id="98321"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22"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3"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4"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5"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6"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7"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8"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9"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0"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1"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2"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3"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4"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2900363" y="1781175"/>
            <a:ext cx="4349750" cy="515938"/>
          </a:xfrm>
          <a:prstGeom prst="rect">
            <a:avLst/>
          </a:prstGeom>
          <a:noFill/>
          <a:ln w="12700">
            <a:noFill/>
            <a:miter lim="800000"/>
            <a:headEnd/>
            <a:tailEnd/>
          </a:ln>
          <a:effectLst/>
        </p:spPr>
        <p:txBody>
          <a:bodyPr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PAGHATI</a:t>
            </a:r>
            <a:r>
              <a:rPr lang="en-US" b="1">
                <a:solidFill>
                  <a:schemeClr val="accent1"/>
                </a:solidFill>
                <a:effectLst>
                  <a:outerShdw blurRad="38100" dist="38100" dir="2700000" algn="tl">
                    <a:srgbClr val="000000"/>
                  </a:outerShdw>
                </a:effectLst>
                <a:latin typeface="Times" charset="0"/>
              </a:rPr>
              <a:t> &gt;&gt;&gt;&gt;</a:t>
            </a:r>
          </a:p>
        </p:txBody>
      </p:sp>
      <p:sp>
        <p:nvSpPr>
          <p:cNvPr id="98336"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1" name="Rectangle 4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9822" name="Line 4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8339"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698750" cy="515938"/>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MGA PROPETA</a:t>
            </a:r>
          </a:p>
        </p:txBody>
      </p:sp>
      <p:grpSp>
        <p:nvGrpSpPr>
          <p:cNvPr id="10" name="Group 194"/>
          <p:cNvGrpSpPr>
            <a:grpSpLocks/>
          </p:cNvGrpSpPr>
          <p:nvPr/>
        </p:nvGrpSpPr>
        <p:grpSpPr bwMode="auto">
          <a:xfrm>
            <a:off x="1254125" y="4618038"/>
            <a:ext cx="6692900" cy="541337"/>
            <a:chOff x="790" y="2909"/>
            <a:chExt cx="4216" cy="341"/>
          </a:xfrm>
        </p:grpSpPr>
        <p:sp>
          <p:nvSpPr>
            <p:cNvPr id="459825" name="Rectangle 49"/>
            <p:cNvSpPr>
              <a:spLocks noChangeArrowheads="1"/>
            </p:cNvSpPr>
            <p:nvPr/>
          </p:nvSpPr>
          <p:spPr bwMode="auto">
            <a:xfrm>
              <a:off x="790" y="2916"/>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Hilaga:Jeroboam</a:t>
              </a:r>
              <a:endParaRPr lang="en-US" b="1">
                <a:solidFill>
                  <a:srgbClr val="A8001C"/>
                </a:solidFill>
              </a:endParaRPr>
            </a:p>
          </p:txBody>
        </p:sp>
        <p:sp>
          <p:nvSpPr>
            <p:cNvPr id="459826" name="Rectangle 50"/>
            <p:cNvSpPr>
              <a:spLocks noChangeArrowheads="1"/>
            </p:cNvSpPr>
            <p:nvPr/>
          </p:nvSpPr>
          <p:spPr bwMode="auto">
            <a:xfrm>
              <a:off x="3119" y="2909"/>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Timog: Rehoboam</a:t>
              </a:r>
              <a:endParaRPr lang="en-US" b="1">
                <a:solidFill>
                  <a:srgbClr val="A8001C"/>
                </a:solidFill>
              </a:endParaRPr>
            </a:p>
          </p:txBody>
        </p:sp>
      </p:grpSp>
      <p:grpSp>
        <p:nvGrpSpPr>
          <p:cNvPr id="11" name="Group 195"/>
          <p:cNvGrpSpPr>
            <a:grpSpLocks/>
          </p:cNvGrpSpPr>
          <p:nvPr/>
        </p:nvGrpSpPr>
        <p:grpSpPr bwMode="auto">
          <a:xfrm>
            <a:off x="820738" y="5365750"/>
            <a:ext cx="8118475" cy="1260475"/>
            <a:chOff x="517" y="3380"/>
            <a:chExt cx="5114" cy="794"/>
          </a:xfrm>
        </p:grpSpPr>
        <p:sp>
          <p:nvSpPr>
            <p:cNvPr id="459827" name="Rectangle 51"/>
            <p:cNvSpPr>
              <a:spLocks noChangeArrowheads="1"/>
            </p:cNvSpPr>
            <p:nvPr/>
          </p:nvSpPr>
          <p:spPr bwMode="auto">
            <a:xfrm>
              <a:off x="517" y="3380"/>
              <a:ext cx="2012" cy="79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WALANG</a:t>
              </a:r>
            </a:p>
            <a:p>
              <a:pPr>
                <a:defRPr/>
              </a:pPr>
              <a:r>
                <a:rPr lang="en-US" sz="2400" b="1">
                  <a:solidFill>
                    <a:srgbClr val="A8001C"/>
                  </a:solidFill>
                </a:rPr>
                <a:t>MATUWID NA HARI</a:t>
              </a:r>
              <a:endParaRPr lang="en-US" b="1">
                <a:solidFill>
                  <a:srgbClr val="A8001C"/>
                </a:solidFill>
              </a:endParaRPr>
            </a:p>
          </p:txBody>
        </p:sp>
        <p:sp>
          <p:nvSpPr>
            <p:cNvPr id="459828" name="Rectangle 52"/>
            <p:cNvSpPr>
              <a:spLocks noChangeArrowheads="1"/>
            </p:cNvSpPr>
            <p:nvPr/>
          </p:nvSpPr>
          <p:spPr bwMode="auto">
            <a:xfrm>
              <a:off x="3356" y="3380"/>
              <a:ext cx="2275" cy="56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a:t>
              </a:r>
              <a:r>
                <a:rPr lang="en-US" sz="2400" b="1" u="sng">
                  <a:solidFill>
                    <a:srgbClr val="A8001C"/>
                  </a:solidFill>
                </a:rPr>
                <a:t>ILANG</a:t>
              </a:r>
              <a:r>
                <a:rPr lang="en-US" sz="2400" b="1">
                  <a:solidFill>
                    <a:srgbClr val="A8001C"/>
                  </a:solidFill>
                </a:rPr>
                <a:t> MATUWID     NA HARI</a:t>
              </a:r>
              <a:endParaRPr lang="en-US" b="1">
                <a:solidFill>
                  <a:srgbClr val="A8001C"/>
                </a:solidFill>
              </a:endParaRPr>
            </a:p>
          </p:txBody>
        </p:sp>
      </p:grpSp>
      <p:sp>
        <p:nvSpPr>
          <p:cNvPr id="98343" name="Text Box 83"/>
          <p:cNvSpPr txBox="1">
            <a:spLocks noChangeArrowheads="1"/>
          </p:cNvSpPr>
          <p:nvPr/>
        </p:nvSpPr>
        <p:spPr bwMode="auto">
          <a:xfrm>
            <a:off x="1765300" y="-12700"/>
            <a:ext cx="350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chemeClr val="tx1"/>
                </a:solidFill>
              </a:rPr>
              <a:t>1 Hari 12 - 2 Hari 24</a:t>
            </a:r>
          </a:p>
        </p:txBody>
      </p:sp>
      <p:grpSp>
        <p:nvGrpSpPr>
          <p:cNvPr id="98344" name="Group 133"/>
          <p:cNvGrpSpPr>
            <a:grpSpLocks/>
          </p:cNvGrpSpPr>
          <p:nvPr/>
        </p:nvGrpSpPr>
        <p:grpSpPr bwMode="auto">
          <a:xfrm>
            <a:off x="8018463" y="3436938"/>
            <a:ext cx="981075" cy="1843087"/>
            <a:chOff x="5051" y="2165"/>
            <a:chExt cx="618" cy="1161"/>
          </a:xfrm>
        </p:grpSpPr>
        <p:grpSp>
          <p:nvGrpSpPr>
            <p:cNvPr id="98360" name="Group 134"/>
            <p:cNvGrpSpPr>
              <a:grpSpLocks/>
            </p:cNvGrpSpPr>
            <p:nvPr/>
          </p:nvGrpSpPr>
          <p:grpSpPr bwMode="auto">
            <a:xfrm>
              <a:off x="5051" y="2165"/>
              <a:ext cx="618" cy="1161"/>
              <a:chOff x="5051" y="2165"/>
              <a:chExt cx="618" cy="1161"/>
            </a:xfrm>
          </p:grpSpPr>
          <p:sp>
            <p:nvSpPr>
              <p:cNvPr id="98362"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8363"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8364"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65"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6"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67"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68"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9"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0"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1"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2"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3"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4"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5"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6"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7"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8" name="Rectangle 15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98361" name="Rectangle 15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9969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•••PAGHATI••• </a:t>
            </a:r>
          </a:p>
        </p:txBody>
      </p:sp>
      <p:sp>
        <p:nvSpPr>
          <p:cNvPr id="98346" name="Rectangle 155"/>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9934" name="Rectangle 158"/>
          <p:cNvSpPr>
            <a:spLocks noChangeArrowheads="1"/>
          </p:cNvSpPr>
          <p:nvPr/>
        </p:nvSpPr>
        <p:spPr bwMode="auto">
          <a:xfrm>
            <a:off x="8002588" y="4483100"/>
            <a:ext cx="1006475"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PROPETAS</a:t>
            </a:r>
          </a:p>
        </p:txBody>
      </p:sp>
      <p:sp>
        <p:nvSpPr>
          <p:cNvPr id="98348" name="Rectangle 15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8349" name="Text Box 16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8350" name="Text Box 161"/>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98351" name="Group 162"/>
          <p:cNvGrpSpPr>
            <a:grpSpLocks/>
          </p:cNvGrpSpPr>
          <p:nvPr/>
        </p:nvGrpSpPr>
        <p:grpSpPr bwMode="auto">
          <a:xfrm>
            <a:off x="8212138" y="4151313"/>
            <a:ext cx="931862" cy="377825"/>
            <a:chOff x="5078" y="2615"/>
            <a:chExt cx="587" cy="238"/>
          </a:xfrm>
        </p:grpSpPr>
        <p:sp>
          <p:nvSpPr>
            <p:cNvPr id="98357"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8358"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8359" name="Rectangle 165"/>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46</a:t>
            </a:r>
          </a:p>
        </p:txBody>
      </p:sp>
      <p:sp>
        <p:nvSpPr>
          <p:cNvPr id="98353" name="Text Box 16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9945" name="Rectangle 169"/>
          <p:cNvSpPr>
            <a:spLocks noChangeArrowheads="1"/>
          </p:cNvSpPr>
          <p:nvPr/>
        </p:nvSpPr>
        <p:spPr bwMode="auto">
          <a:xfrm>
            <a:off x="6188075" y="2247900"/>
            <a:ext cx="313213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ea typeface="+mn-ea"/>
                <a:cs typeface="+mn-cs"/>
              </a:rPr>
              <a:t>2 Sam 7: 4-16</a:t>
            </a:r>
          </a:p>
          <a:p>
            <a:pPr>
              <a:defRPr/>
            </a:pPr>
            <a:r>
              <a:rPr lang="en-US" b="1" i="1">
                <a:solidFill>
                  <a:schemeClr val="tx1"/>
                </a:solidFill>
                <a:latin typeface="Helvetica" charset="0"/>
                <a:ea typeface="+mn-ea"/>
                <a:cs typeface="+mn-cs"/>
              </a:rPr>
              <a:t>1 Cronica 17:3-15</a:t>
            </a:r>
          </a:p>
        </p:txBody>
      </p:sp>
      <p:sp>
        <p:nvSpPr>
          <p:cNvPr id="459968" name="Text Box 192"/>
          <p:cNvSpPr txBox="1">
            <a:spLocks noChangeArrowheads="1"/>
          </p:cNvSpPr>
          <p:nvPr/>
        </p:nvSpPr>
        <p:spPr bwMode="auto">
          <a:xfrm>
            <a:off x="6354763" y="1354138"/>
            <a:ext cx="927100" cy="70802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dirty="0">
                <a:solidFill>
                  <a:schemeClr val="tx1"/>
                </a:solidFill>
                <a:latin typeface="Kosher-Normal" charset="0"/>
                <a:ea typeface="+mn-ea"/>
                <a:cs typeface="+mn-cs"/>
              </a:rPr>
              <a:t>TD</a:t>
            </a:r>
          </a:p>
        </p:txBody>
      </p:sp>
      <p:sp>
        <p:nvSpPr>
          <p:cNvPr id="459969" name="Text Box 193"/>
          <p:cNvSpPr txBox="1">
            <a:spLocks noChangeArrowheads="1"/>
          </p:cNvSpPr>
          <p:nvPr/>
        </p:nvSpPr>
        <p:spPr bwMode="auto">
          <a:xfrm>
            <a:off x="6346825" y="3395663"/>
            <a:ext cx="868363" cy="706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dirty="0">
                <a:solidFill>
                  <a:schemeClr val="tx1"/>
                </a:solidFill>
                <a:latin typeface="Kosher-Normal" charset="0"/>
                <a:ea typeface="+mn-ea"/>
                <a:cs typeface="+mn-cs"/>
              </a:rPr>
              <a:t>BT</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2/3*#ppt_w"/>
                                          </p:val>
                                        </p:tav>
                                        <p:tav tm="100000">
                                          <p:val>
                                            <p:strVal val="#ppt_w"/>
                                          </p:val>
                                        </p:tav>
                                      </p:tavLst>
                                    </p:anim>
                                    <p:anim calcmode="lin" valueType="num">
                                      <p:cBhvr>
                                        <p:cTn id="16"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27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2/3*#ppt_w"/>
                                          </p:val>
                                        </p:tav>
                                        <p:tav tm="100000">
                                          <p:val>
                                            <p:strVal val="#ppt_w"/>
                                          </p:val>
                                        </p:tav>
                                      </p:tavLst>
                                    </p:anim>
                                    <p:anim calcmode="lin" valueType="num">
                                      <p:cBhvr>
                                        <p:cTn id="22"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113"/>
          <p:cNvGrpSpPr>
            <a:grpSpLocks/>
          </p:cNvGrpSpPr>
          <p:nvPr/>
        </p:nvGrpSpPr>
        <p:grpSpPr bwMode="auto">
          <a:xfrm>
            <a:off x="6083300" y="1136650"/>
            <a:ext cx="1289050" cy="1435100"/>
            <a:chOff x="1084" y="711"/>
            <a:chExt cx="2950" cy="2769"/>
          </a:xfrm>
        </p:grpSpPr>
        <p:grpSp>
          <p:nvGrpSpPr>
            <p:cNvPr id="100444" name="Group 114"/>
            <p:cNvGrpSpPr>
              <a:grpSpLocks/>
            </p:cNvGrpSpPr>
            <p:nvPr/>
          </p:nvGrpSpPr>
          <p:grpSpPr bwMode="auto">
            <a:xfrm>
              <a:off x="1084" y="711"/>
              <a:ext cx="2950" cy="2769"/>
              <a:chOff x="2707" y="548"/>
              <a:chExt cx="2950" cy="2769"/>
            </a:xfrm>
          </p:grpSpPr>
          <p:grpSp>
            <p:nvGrpSpPr>
              <p:cNvPr id="100450" name="Group 115"/>
              <p:cNvGrpSpPr>
                <a:grpSpLocks/>
              </p:cNvGrpSpPr>
              <p:nvPr/>
            </p:nvGrpSpPr>
            <p:grpSpPr bwMode="auto">
              <a:xfrm>
                <a:off x="3180" y="1046"/>
                <a:ext cx="2105" cy="1421"/>
                <a:chOff x="578" y="2316"/>
                <a:chExt cx="2105" cy="1421"/>
              </a:xfrm>
            </p:grpSpPr>
            <p:sp>
              <p:nvSpPr>
                <p:cNvPr id="100452"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53"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0451"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0445"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6"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7"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8"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9"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35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6" name="Rectangle 4"/>
          <p:cNvSpPr>
            <a:spLocks noChangeArrowheads="1"/>
          </p:cNvSpPr>
          <p:nvPr/>
        </p:nvSpPr>
        <p:spPr bwMode="auto">
          <a:xfrm>
            <a:off x="3022600" y="1350963"/>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7" name="Rectangle 5"/>
          <p:cNvSpPr>
            <a:spLocks noChangeArrowheads="1"/>
          </p:cNvSpPr>
          <p:nvPr/>
        </p:nvSpPr>
        <p:spPr bwMode="auto">
          <a:xfrm>
            <a:off x="3059113" y="879475"/>
            <a:ext cx="2235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MAHARLIKA</a:t>
            </a:r>
          </a:p>
        </p:txBody>
      </p:sp>
      <p:sp>
        <p:nvSpPr>
          <p:cNvPr id="10035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100360"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1"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100362"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00364" name="Group 15"/>
          <p:cNvGrpSpPr>
            <a:grpSpLocks/>
          </p:cNvGrpSpPr>
          <p:nvPr/>
        </p:nvGrpSpPr>
        <p:grpSpPr bwMode="auto">
          <a:xfrm>
            <a:off x="901700" y="2603500"/>
            <a:ext cx="2201863" cy="1765300"/>
            <a:chOff x="568" y="1640"/>
            <a:chExt cx="1387" cy="1112"/>
          </a:xfrm>
        </p:grpSpPr>
        <p:grpSp>
          <p:nvGrpSpPr>
            <p:cNvPr id="100439"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442"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0443"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P</a:t>
              </a:r>
            </a:p>
          </p:txBody>
        </p:sp>
      </p:grpSp>
      <p:sp>
        <p:nvSpPr>
          <p:cNvPr id="100365"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HILAGA  TIMOG</a:t>
            </a:r>
          </a:p>
        </p:txBody>
      </p:sp>
      <p:sp>
        <p:nvSpPr>
          <p:cNvPr id="100366" name="Rectangle 22"/>
          <p:cNvSpPr>
            <a:spLocks noChangeArrowheads="1"/>
          </p:cNvSpPr>
          <p:nvPr/>
        </p:nvSpPr>
        <p:spPr bwMode="auto">
          <a:xfrm>
            <a:off x="3143250" y="2746375"/>
            <a:ext cx="2632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a:t>
            </a:r>
          </a:p>
        </p:txBody>
      </p:sp>
      <p:sp>
        <p:nvSpPr>
          <p:cNvPr id="100367"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8"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9"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0"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1"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2"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3"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4"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5"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6"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7"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8"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9"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0"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2559050" y="1739900"/>
            <a:ext cx="4049713" cy="515938"/>
          </a:xfrm>
          <a:prstGeom prst="rect">
            <a:avLst/>
          </a:prstGeom>
          <a:noFill/>
          <a:ln w="12700">
            <a:noFill/>
            <a:miter lim="800000"/>
            <a:headEnd/>
            <a:tailEnd/>
          </a:ln>
          <a:effectLst/>
        </p:spPr>
        <p:txBody>
          <a:bodyPr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PAGKAHATI</a:t>
            </a:r>
            <a:r>
              <a:rPr lang="en-US" b="1">
                <a:solidFill>
                  <a:schemeClr val="accent1"/>
                </a:solidFill>
                <a:effectLst>
                  <a:outerShdw blurRad="38100" dist="38100" dir="2700000" algn="tl">
                    <a:srgbClr val="000000"/>
                  </a:outerShdw>
                </a:effectLst>
                <a:latin typeface="Times" charset="0"/>
              </a:rPr>
              <a:t> &gt;&gt;&gt;&gt;</a:t>
            </a:r>
          </a:p>
        </p:txBody>
      </p:sp>
      <p:sp>
        <p:nvSpPr>
          <p:cNvPr id="100382"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6" name="Rectangle 4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60847" name="Line 4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385"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698750" cy="515938"/>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MGA PROPETA</a:t>
            </a: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a:t>
            </a:r>
            <a:r>
              <a:rPr lang="en-US" b="1">
                <a:solidFill>
                  <a:schemeClr val="bg2"/>
                </a:solidFill>
                <a:latin typeface="Times" charset="0"/>
              </a:rPr>
              <a:t>        </a:t>
            </a:r>
          </a:p>
        </p:txBody>
      </p:sp>
      <p:sp>
        <p:nvSpPr>
          <p:cNvPr id="460851" name="Rectangle 51"/>
          <p:cNvSpPr>
            <a:spLocks noChangeArrowheads="1"/>
          </p:cNvSpPr>
          <p:nvPr/>
        </p:nvSpPr>
        <p:spPr bwMode="auto">
          <a:xfrm>
            <a:off x="3090863" y="5040313"/>
            <a:ext cx="12509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ASIRIA</a:t>
            </a:r>
            <a:endParaRPr lang="en-US" sz="2400" b="1">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0883" name="Text Box 83"/>
          <p:cNvSpPr txBox="1">
            <a:spLocks noChangeArrowheads="1"/>
          </p:cNvSpPr>
          <p:nvPr/>
        </p:nvSpPr>
        <p:spPr bwMode="auto">
          <a:xfrm>
            <a:off x="1765300" y="-95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Hari 17:6</a:t>
            </a:r>
          </a:p>
        </p:txBody>
      </p:sp>
      <p:sp>
        <p:nvSpPr>
          <p:cNvPr id="100391" name="Rectangle 137"/>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   20-J        20-R</a:t>
            </a:r>
          </a:p>
        </p:txBody>
      </p:sp>
      <p:sp>
        <p:nvSpPr>
          <p:cNvPr id="100392" name="Text Box 13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0946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47</a:t>
            </a:r>
          </a:p>
        </p:txBody>
      </p:sp>
      <p:sp>
        <p:nvSpPr>
          <p:cNvPr id="100394" name="Text Box 14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00395" name="Group 173"/>
          <p:cNvGrpSpPr>
            <a:grpSpLocks/>
          </p:cNvGrpSpPr>
          <p:nvPr/>
        </p:nvGrpSpPr>
        <p:grpSpPr bwMode="auto">
          <a:xfrm>
            <a:off x="6188075" y="1376363"/>
            <a:ext cx="3132138" cy="3881437"/>
            <a:chOff x="3898" y="867"/>
            <a:chExt cx="1973" cy="2445"/>
          </a:xfrm>
        </p:grpSpPr>
        <p:sp>
          <p:nvSpPr>
            <p:cNvPr id="460947" name="Rectangle 147"/>
            <p:cNvSpPr>
              <a:spLocks noChangeArrowheads="1"/>
            </p:cNvSpPr>
            <p:nvPr/>
          </p:nvSpPr>
          <p:spPr bwMode="auto">
            <a:xfrm>
              <a:off x="3933" y="2718"/>
              <a:ext cx="1015"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a:solidFill>
                    <a:schemeClr val="tx1"/>
                  </a:solidFill>
                  <a:latin typeface="Helvetica" charset="0"/>
                  <a:ea typeface="+mn-ea"/>
                  <a:cs typeface="+mn-cs"/>
                </a:rPr>
                <a:t>Jer 31:       31-33</a:t>
              </a:r>
            </a:p>
          </p:txBody>
        </p:sp>
        <p:sp>
          <p:nvSpPr>
            <p:cNvPr id="460948" name="Rectangle 148"/>
            <p:cNvSpPr>
              <a:spLocks noChangeArrowheads="1"/>
            </p:cNvSpPr>
            <p:nvPr/>
          </p:nvSpPr>
          <p:spPr bwMode="auto">
            <a:xfrm>
              <a:off x="3898" y="1416"/>
              <a:ext cx="1973" cy="59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ea typeface="+mn-ea"/>
                  <a:cs typeface="+mn-cs"/>
                </a:rPr>
                <a:t>2 Sam 7: 4-16</a:t>
              </a:r>
            </a:p>
            <a:p>
              <a:pPr>
                <a:defRPr/>
              </a:pPr>
              <a:r>
                <a:rPr lang="en-US" b="1" i="1">
                  <a:solidFill>
                    <a:schemeClr val="tx1"/>
                  </a:solidFill>
                  <a:latin typeface="Helvetica" charset="0"/>
                  <a:ea typeface="+mn-ea"/>
                  <a:cs typeface="+mn-cs"/>
                </a:rPr>
                <a:t>1 Cronica 17:3-15</a:t>
              </a:r>
            </a:p>
          </p:txBody>
        </p:sp>
        <p:sp>
          <p:nvSpPr>
            <p:cNvPr id="100428" name="Freeform 155"/>
            <p:cNvSpPr>
              <a:spLocks/>
            </p:cNvSpPr>
            <p:nvPr/>
          </p:nvSpPr>
          <p:spPr bwMode="auto">
            <a:xfrm>
              <a:off x="3974" y="2673"/>
              <a:ext cx="25" cy="90"/>
            </a:xfrm>
            <a:custGeom>
              <a:avLst/>
              <a:gdLst>
                <a:gd name="T0" fmla="*/ 21 w 85"/>
                <a:gd name="T1" fmla="*/ 43 h 318"/>
                <a:gd name="T2" fmla="*/ 19 w 85"/>
                <a:gd name="T3" fmla="*/ 20 h 318"/>
                <a:gd name="T4" fmla="*/ 14 w 85"/>
                <a:gd name="T5" fmla="*/ 12 h 318"/>
                <a:gd name="T6" fmla="*/ 16 w 85"/>
                <a:gd name="T7" fmla="*/ 20 h 318"/>
                <a:gd name="T8" fmla="*/ 19 w 85"/>
                <a:gd name="T9" fmla="*/ 8 h 318"/>
                <a:gd name="T10" fmla="*/ 11 w 85"/>
                <a:gd name="T11" fmla="*/ 3 h 318"/>
                <a:gd name="T12" fmla="*/ 11 w 85"/>
                <a:gd name="T13" fmla="*/ 12 h 318"/>
                <a:gd name="T14" fmla="*/ 14 w 85"/>
                <a:gd name="T15" fmla="*/ 53 h 318"/>
                <a:gd name="T16" fmla="*/ 9 w 85"/>
                <a:gd name="T17" fmla="*/ 46 h 318"/>
                <a:gd name="T18" fmla="*/ 11 w 85"/>
                <a:gd name="T19" fmla="*/ 36 h 318"/>
                <a:gd name="T20" fmla="*/ 14 w 85"/>
                <a:gd name="T21" fmla="*/ 46 h 318"/>
                <a:gd name="T22" fmla="*/ 11 w 85"/>
                <a:gd name="T23" fmla="*/ 29 h 318"/>
                <a:gd name="T24" fmla="*/ 14 w 85"/>
                <a:gd name="T25" fmla="*/ 43 h 318"/>
                <a:gd name="T26" fmla="*/ 11 w 85"/>
                <a:gd name="T27" fmla="*/ 34 h 318"/>
                <a:gd name="T28" fmla="*/ 14 w 85"/>
                <a:gd name="T29" fmla="*/ 41 h 318"/>
                <a:gd name="T30" fmla="*/ 16 w 85"/>
                <a:gd name="T31" fmla="*/ 48 h 318"/>
                <a:gd name="T32" fmla="*/ 21 w 85"/>
                <a:gd name="T33" fmla="*/ 57 h 318"/>
                <a:gd name="T34" fmla="*/ 24 w 85"/>
                <a:gd name="T35" fmla="*/ 65 h 318"/>
                <a:gd name="T36" fmla="*/ 21 w 85"/>
                <a:gd name="T37" fmla="*/ 79 h 318"/>
                <a:gd name="T38" fmla="*/ 19 w 85"/>
                <a:gd name="T39" fmla="*/ 77 h 318"/>
                <a:gd name="T40" fmla="*/ 16 w 85"/>
                <a:gd name="T41" fmla="*/ 89 h 318"/>
                <a:gd name="T42" fmla="*/ 11 w 85"/>
                <a:gd name="T43" fmla="*/ 82 h 318"/>
                <a:gd name="T44" fmla="*/ 9 w 85"/>
                <a:gd name="T45" fmla="*/ 57 h 318"/>
                <a:gd name="T46" fmla="*/ 6 w 85"/>
                <a:gd name="T47" fmla="*/ 70 h 318"/>
                <a:gd name="T48" fmla="*/ 1 w 85"/>
                <a:gd name="T49" fmla="*/ 60 h 318"/>
                <a:gd name="T50" fmla="*/ 11 w 85"/>
                <a:gd name="T51" fmla="*/ 41 h 318"/>
                <a:gd name="T52" fmla="*/ 19 w 85"/>
                <a:gd name="T53" fmla="*/ 48 h 318"/>
                <a:gd name="T54" fmla="*/ 21 w 85"/>
                <a:gd name="T55" fmla="*/ 62 h 318"/>
                <a:gd name="T56" fmla="*/ 19 w 85"/>
                <a:gd name="T57" fmla="*/ 53 h 318"/>
                <a:gd name="T58" fmla="*/ 19 w 85"/>
                <a:gd name="T59" fmla="*/ 3 h 318"/>
                <a:gd name="T60" fmla="*/ 14 w 85"/>
                <a:gd name="T61" fmla="*/ 10 h 318"/>
                <a:gd name="T62" fmla="*/ 6 w 85"/>
                <a:gd name="T63" fmla="*/ 12 h 318"/>
                <a:gd name="T64" fmla="*/ 11 w 85"/>
                <a:gd name="T65" fmla="*/ 27 h 318"/>
                <a:gd name="T66" fmla="*/ 16 w 85"/>
                <a:gd name="T67" fmla="*/ 38 h 318"/>
                <a:gd name="T68" fmla="*/ 21 w 85"/>
                <a:gd name="T69" fmla="*/ 4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100429" name="Group 161"/>
            <p:cNvGrpSpPr>
              <a:grpSpLocks/>
            </p:cNvGrpSpPr>
            <p:nvPr/>
          </p:nvGrpSpPr>
          <p:grpSpPr bwMode="auto">
            <a:xfrm>
              <a:off x="3965" y="2137"/>
              <a:ext cx="579" cy="636"/>
              <a:chOff x="3965" y="2137"/>
              <a:chExt cx="579" cy="636"/>
            </a:xfrm>
          </p:grpSpPr>
          <p:grpSp>
            <p:nvGrpSpPr>
              <p:cNvPr id="100432" name="Group 151"/>
              <p:cNvGrpSpPr>
                <a:grpSpLocks/>
              </p:cNvGrpSpPr>
              <p:nvPr/>
            </p:nvGrpSpPr>
            <p:grpSpPr bwMode="auto">
              <a:xfrm>
                <a:off x="3965" y="2196"/>
                <a:ext cx="579" cy="464"/>
                <a:chOff x="578" y="2316"/>
                <a:chExt cx="2105" cy="1421"/>
              </a:xfrm>
            </p:grpSpPr>
            <p:sp>
              <p:nvSpPr>
                <p:cNvPr id="100437" name="Freeform 152"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38" name="Freeform 153"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0433" name="Freeform 156"/>
              <p:cNvSpPr>
                <a:spLocks/>
              </p:cNvSpPr>
              <p:nvPr/>
            </p:nvSpPr>
            <p:spPr bwMode="auto">
              <a:xfrm>
                <a:off x="3980" y="2672"/>
                <a:ext cx="30" cy="101"/>
              </a:xfrm>
              <a:custGeom>
                <a:avLst/>
                <a:gdLst>
                  <a:gd name="T0" fmla="*/ 0 w 105"/>
                  <a:gd name="T1" fmla="*/ 0 h 354"/>
                  <a:gd name="T2" fmla="*/ 26 w 105"/>
                  <a:gd name="T3" fmla="*/ 1 h 354"/>
                  <a:gd name="T4" fmla="*/ 21 w 105"/>
                  <a:gd name="T5" fmla="*/ 8 h 354"/>
                  <a:gd name="T6" fmla="*/ 24 w 105"/>
                  <a:gd name="T7" fmla="*/ 17 h 354"/>
                  <a:gd name="T8" fmla="*/ 24 w 105"/>
                  <a:gd name="T9" fmla="*/ 42 h 354"/>
                  <a:gd name="T10" fmla="*/ 28 w 105"/>
                  <a:gd name="T11" fmla="*/ 48 h 354"/>
                  <a:gd name="T12" fmla="*/ 28 w 105"/>
                  <a:gd name="T13" fmla="*/ 68 h 354"/>
                  <a:gd name="T14" fmla="*/ 24 w 105"/>
                  <a:gd name="T15" fmla="*/ 96 h 354"/>
                  <a:gd name="T16" fmla="*/ 19 w 105"/>
                  <a:gd name="T17" fmla="*/ 101 h 354"/>
                  <a:gd name="T18" fmla="*/ 4 w 105"/>
                  <a:gd name="T19" fmla="*/ 91 h 354"/>
                  <a:gd name="T20" fmla="*/ 3 w 105"/>
                  <a:gd name="T21" fmla="*/ 80 h 354"/>
                  <a:gd name="T22" fmla="*/ 4 w 105"/>
                  <a:gd name="T23" fmla="*/ 70 h 354"/>
                  <a:gd name="T24" fmla="*/ 3 w 105"/>
                  <a:gd name="T25" fmla="*/ 28 h 354"/>
                  <a:gd name="T26" fmla="*/ 6 w 105"/>
                  <a:gd name="T27" fmla="*/ 13 h 354"/>
                  <a:gd name="T28" fmla="*/ 2 w 105"/>
                  <a:gd name="T29" fmla="*/ 4 h 354"/>
                  <a:gd name="T30" fmla="*/ 0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34" name="Freeform 157"/>
              <p:cNvSpPr>
                <a:spLocks/>
              </p:cNvSpPr>
              <p:nvPr/>
            </p:nvSpPr>
            <p:spPr bwMode="auto">
              <a:xfrm>
                <a:off x="4358" y="2651"/>
                <a:ext cx="42" cy="107"/>
              </a:xfrm>
              <a:custGeom>
                <a:avLst/>
                <a:gdLst>
                  <a:gd name="T0" fmla="*/ 40 w 149"/>
                  <a:gd name="T1" fmla="*/ 6 h 376"/>
                  <a:gd name="T2" fmla="*/ 37 w 149"/>
                  <a:gd name="T3" fmla="*/ 29 h 376"/>
                  <a:gd name="T4" fmla="*/ 35 w 149"/>
                  <a:gd name="T5" fmla="*/ 37 h 376"/>
                  <a:gd name="T6" fmla="*/ 34 w 149"/>
                  <a:gd name="T7" fmla="*/ 40 h 376"/>
                  <a:gd name="T8" fmla="*/ 29 w 149"/>
                  <a:gd name="T9" fmla="*/ 69 h 376"/>
                  <a:gd name="T10" fmla="*/ 23 w 149"/>
                  <a:gd name="T11" fmla="*/ 89 h 376"/>
                  <a:gd name="T12" fmla="*/ 19 w 149"/>
                  <a:gd name="T13" fmla="*/ 103 h 376"/>
                  <a:gd name="T14" fmla="*/ 16 w 149"/>
                  <a:gd name="T15" fmla="*/ 104 h 376"/>
                  <a:gd name="T16" fmla="*/ 5 w 149"/>
                  <a:gd name="T17" fmla="*/ 105 h 376"/>
                  <a:gd name="T18" fmla="*/ 1 w 149"/>
                  <a:gd name="T19" fmla="*/ 100 h 376"/>
                  <a:gd name="T20" fmla="*/ 1 w 149"/>
                  <a:gd name="T21" fmla="*/ 90 h 376"/>
                  <a:gd name="T22" fmla="*/ 2 w 149"/>
                  <a:gd name="T23" fmla="*/ 63 h 376"/>
                  <a:gd name="T24" fmla="*/ 6 w 149"/>
                  <a:gd name="T25" fmla="*/ 57 h 376"/>
                  <a:gd name="T26" fmla="*/ 10 w 149"/>
                  <a:gd name="T27" fmla="*/ 30 h 376"/>
                  <a:gd name="T28" fmla="*/ 12 w 149"/>
                  <a:gd name="T29" fmla="*/ 21 h 376"/>
                  <a:gd name="T30" fmla="*/ 23 w 149"/>
                  <a:gd name="T31" fmla="*/ 5 h 376"/>
                  <a:gd name="T32" fmla="*/ 34 w 149"/>
                  <a:gd name="T33" fmla="*/ 5 h 376"/>
                  <a:gd name="T34" fmla="*/ 40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35" name="Freeform 158"/>
              <p:cNvSpPr>
                <a:spLocks/>
              </p:cNvSpPr>
              <p:nvPr/>
            </p:nvSpPr>
            <p:spPr bwMode="auto">
              <a:xfrm>
                <a:off x="4024" y="2166"/>
                <a:ext cx="28" cy="144"/>
              </a:xfrm>
              <a:custGeom>
                <a:avLst/>
                <a:gdLst>
                  <a:gd name="T0" fmla="*/ 8 w 96"/>
                  <a:gd name="T1" fmla="*/ 139 h 504"/>
                  <a:gd name="T2" fmla="*/ 18 w 96"/>
                  <a:gd name="T3" fmla="*/ 141 h 504"/>
                  <a:gd name="T4" fmla="*/ 21 w 96"/>
                  <a:gd name="T5" fmla="*/ 129 h 504"/>
                  <a:gd name="T6" fmla="*/ 21 w 96"/>
                  <a:gd name="T7" fmla="*/ 92 h 504"/>
                  <a:gd name="T8" fmla="*/ 26 w 96"/>
                  <a:gd name="T9" fmla="*/ 61 h 504"/>
                  <a:gd name="T10" fmla="*/ 28 w 96"/>
                  <a:gd name="T11" fmla="*/ 50 h 504"/>
                  <a:gd name="T12" fmla="*/ 26 w 96"/>
                  <a:gd name="T13" fmla="*/ 15 h 504"/>
                  <a:gd name="T14" fmla="*/ 22 w 96"/>
                  <a:gd name="T15" fmla="*/ 2 h 504"/>
                  <a:gd name="T16" fmla="*/ 8 w 96"/>
                  <a:gd name="T17" fmla="*/ 7 h 504"/>
                  <a:gd name="T18" fmla="*/ 8 w 96"/>
                  <a:gd name="T19" fmla="*/ 35 h 504"/>
                  <a:gd name="T20" fmla="*/ 9 w 96"/>
                  <a:gd name="T21" fmla="*/ 104 h 504"/>
                  <a:gd name="T22" fmla="*/ 12 w 96"/>
                  <a:gd name="T23" fmla="*/ 116 h 504"/>
                  <a:gd name="T24" fmla="*/ 7 w 96"/>
                  <a:gd name="T25" fmla="*/ 135 h 504"/>
                  <a:gd name="T26" fmla="*/ 8 w 96"/>
                  <a:gd name="T27" fmla="*/ 1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36" name="Freeform 159"/>
              <p:cNvSpPr>
                <a:spLocks/>
              </p:cNvSpPr>
              <p:nvPr/>
            </p:nvSpPr>
            <p:spPr bwMode="auto">
              <a:xfrm>
                <a:off x="4474" y="2137"/>
                <a:ext cx="43" cy="117"/>
              </a:xfrm>
              <a:custGeom>
                <a:avLst/>
                <a:gdLst>
                  <a:gd name="T0" fmla="*/ 1 w 150"/>
                  <a:gd name="T1" fmla="*/ 109 h 410"/>
                  <a:gd name="T2" fmla="*/ 11 w 150"/>
                  <a:gd name="T3" fmla="*/ 117 h 410"/>
                  <a:gd name="T4" fmla="*/ 23 w 150"/>
                  <a:gd name="T5" fmla="*/ 115 h 410"/>
                  <a:gd name="T6" fmla="*/ 27 w 150"/>
                  <a:gd name="T7" fmla="*/ 103 h 410"/>
                  <a:gd name="T8" fmla="*/ 33 w 150"/>
                  <a:gd name="T9" fmla="*/ 80 h 410"/>
                  <a:gd name="T10" fmla="*/ 37 w 150"/>
                  <a:gd name="T11" fmla="*/ 62 h 410"/>
                  <a:gd name="T12" fmla="*/ 39 w 150"/>
                  <a:gd name="T13" fmla="*/ 55 h 410"/>
                  <a:gd name="T14" fmla="*/ 40 w 150"/>
                  <a:gd name="T15" fmla="*/ 33 h 410"/>
                  <a:gd name="T16" fmla="*/ 41 w 150"/>
                  <a:gd name="T17" fmla="*/ 29 h 410"/>
                  <a:gd name="T18" fmla="*/ 42 w 150"/>
                  <a:gd name="T19" fmla="*/ 14 h 410"/>
                  <a:gd name="T20" fmla="*/ 37 w 150"/>
                  <a:gd name="T21" fmla="*/ 0 h 410"/>
                  <a:gd name="T22" fmla="*/ 27 w 150"/>
                  <a:gd name="T23" fmla="*/ 4 h 410"/>
                  <a:gd name="T24" fmla="*/ 22 w 150"/>
                  <a:gd name="T25" fmla="*/ 15 h 410"/>
                  <a:gd name="T26" fmla="*/ 19 w 150"/>
                  <a:gd name="T27" fmla="*/ 39 h 410"/>
                  <a:gd name="T28" fmla="*/ 17 w 150"/>
                  <a:gd name="T29" fmla="*/ 46 h 410"/>
                  <a:gd name="T30" fmla="*/ 12 w 150"/>
                  <a:gd name="T31" fmla="*/ 62 h 410"/>
                  <a:gd name="T32" fmla="*/ 11 w 150"/>
                  <a:gd name="T33" fmla="*/ 64 h 410"/>
                  <a:gd name="T34" fmla="*/ 10 w 150"/>
                  <a:gd name="T35" fmla="*/ 66 h 410"/>
                  <a:gd name="T36" fmla="*/ 9 w 150"/>
                  <a:gd name="T37" fmla="*/ 71 h 410"/>
                  <a:gd name="T38" fmla="*/ 8 w 150"/>
                  <a:gd name="T39" fmla="*/ 74 h 410"/>
                  <a:gd name="T40" fmla="*/ 5 w 150"/>
                  <a:gd name="T41" fmla="*/ 100 h 410"/>
                  <a:gd name="T42" fmla="*/ 3 w 150"/>
                  <a:gd name="T43" fmla="*/ 109 h 410"/>
                  <a:gd name="T44" fmla="*/ 1 w 150"/>
                  <a:gd name="T45" fmla="*/ 110 h 410"/>
                  <a:gd name="T46" fmla="*/ 1 w 150"/>
                  <a:gd name="T47" fmla="*/ 10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960" name="Text Box 160"/>
            <p:cNvSpPr txBox="1">
              <a:spLocks noChangeArrowheads="1"/>
            </p:cNvSpPr>
            <p:nvPr/>
          </p:nvSpPr>
          <p:spPr bwMode="auto">
            <a:xfrm>
              <a:off x="4021" y="867"/>
              <a:ext cx="544"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TD</a:t>
              </a:r>
            </a:p>
          </p:txBody>
        </p:sp>
        <p:sp>
          <p:nvSpPr>
            <p:cNvPr id="460972" name="Text Box 172"/>
            <p:cNvSpPr txBox="1">
              <a:spLocks noChangeArrowheads="1"/>
            </p:cNvSpPr>
            <p:nvPr/>
          </p:nvSpPr>
          <p:spPr bwMode="auto">
            <a:xfrm>
              <a:off x="4026" y="2166"/>
              <a:ext cx="544"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BT</a:t>
              </a:r>
            </a:p>
          </p:txBody>
        </p:sp>
      </p:grpSp>
      <p:grpSp>
        <p:nvGrpSpPr>
          <p:cNvPr id="100396" name="Group 174"/>
          <p:cNvGrpSpPr>
            <a:grpSpLocks/>
          </p:cNvGrpSpPr>
          <p:nvPr/>
        </p:nvGrpSpPr>
        <p:grpSpPr bwMode="auto">
          <a:xfrm>
            <a:off x="8018463" y="3436938"/>
            <a:ext cx="981075" cy="1843087"/>
            <a:chOff x="5051" y="2165"/>
            <a:chExt cx="618" cy="1161"/>
          </a:xfrm>
        </p:grpSpPr>
        <p:grpSp>
          <p:nvGrpSpPr>
            <p:cNvPr id="100407" name="Group 175"/>
            <p:cNvGrpSpPr>
              <a:grpSpLocks/>
            </p:cNvGrpSpPr>
            <p:nvPr/>
          </p:nvGrpSpPr>
          <p:grpSpPr bwMode="auto">
            <a:xfrm>
              <a:off x="5051" y="2165"/>
              <a:ext cx="618" cy="1161"/>
              <a:chOff x="5051" y="2165"/>
              <a:chExt cx="618" cy="1161"/>
            </a:xfrm>
          </p:grpSpPr>
          <p:sp>
            <p:nvSpPr>
              <p:cNvPr id="100409"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0410"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0411"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412"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3"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14"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15"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6"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7"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8"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9"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0"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1"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2"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3"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4"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5" name="Rectangle 19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100408"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7788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•••PAGHATI </a:t>
            </a:r>
          </a:p>
        </p:txBody>
      </p:sp>
      <p:sp>
        <p:nvSpPr>
          <p:cNvPr id="100398" name="Rectangle 195"/>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0996" name="Rectangle 196"/>
          <p:cNvSpPr>
            <a:spLocks noChangeArrowheads="1"/>
          </p:cNvSpPr>
          <p:nvPr/>
        </p:nvSpPr>
        <p:spPr bwMode="auto">
          <a:xfrm>
            <a:off x="7988300" y="4483100"/>
            <a:ext cx="938213"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sp>
        <p:nvSpPr>
          <p:cNvPr id="100400" name="Rectangle 197"/>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0401" name="Rectangle 198"/>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0402" name="Rectangle 19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0403" name="Group 200"/>
          <p:cNvGrpSpPr>
            <a:grpSpLocks/>
          </p:cNvGrpSpPr>
          <p:nvPr/>
        </p:nvGrpSpPr>
        <p:grpSpPr bwMode="auto">
          <a:xfrm>
            <a:off x="8212138" y="4151313"/>
            <a:ext cx="931862" cy="377825"/>
            <a:chOff x="5078" y="2615"/>
            <a:chExt cx="587" cy="238"/>
          </a:xfrm>
        </p:grpSpPr>
        <p:sp>
          <p:nvSpPr>
            <p:cNvPr id="100404"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0405"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0406" name="Rectangle 203"/>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2402"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0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05"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06"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ER</a:t>
            </a:r>
          </a:p>
        </p:txBody>
      </p:sp>
      <p:sp>
        <p:nvSpPr>
          <p:cNvPr id="102408"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02410"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1"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2"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MS</a:t>
            </a:r>
          </a:p>
        </p:txBody>
      </p:sp>
      <p:sp>
        <p:nvSpPr>
          <p:cNvPr id="10241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1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PAGHAHANDA</a:t>
            </a:r>
          </a:p>
          <a:p>
            <a:pPr>
              <a:defRPr/>
            </a:pPr>
            <a:r>
              <a:rPr lang="en-US" sz="2400" b="1">
                <a:solidFill>
                  <a:schemeClr val="tx2"/>
                </a:solidFill>
                <a:latin typeface="Times" charset="0"/>
                <a:ea typeface="+mn-ea"/>
                <a:cs typeface="+mn-cs"/>
              </a:rPr>
              <a:t>        NG                                    </a:t>
            </a:r>
          </a:p>
          <a:p>
            <a:pPr>
              <a:defRPr/>
            </a:pPr>
            <a:r>
              <a:rPr lang="en-US" sz="2400" b="1">
                <a:solidFill>
                  <a:schemeClr val="tx2"/>
                </a:solidFill>
                <a:latin typeface="Times" charset="0"/>
                <a:ea typeface="+mn-ea"/>
                <a:cs typeface="+mn-cs"/>
              </a:rPr>
              <a:t>   ENTABLADO</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2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0242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0242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0243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C</a:t>
            </a:r>
          </a:p>
        </p:txBody>
      </p:sp>
      <p:sp>
        <p:nvSpPr>
          <p:cNvPr id="10243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0243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6"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02438"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MS</a:t>
            </a:r>
          </a:p>
        </p:txBody>
      </p:sp>
      <p:sp>
        <p:nvSpPr>
          <p:cNvPr id="102440"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a:solidFill>
                  <a:srgbClr val="D83104"/>
                </a:solidFill>
                <a:latin typeface="Times" charset="0"/>
                <a:ea typeface="+mn-ea"/>
                <a:cs typeface="+mn-cs"/>
              </a:rPr>
              <a:t>ANG KAHARIAN NG HILAGA:</a:t>
            </a:r>
            <a:endParaRPr lang="en-US" sz="3600" b="1">
              <a:solidFill>
                <a:srgbClr val="FF5008"/>
              </a:solidFill>
              <a:latin typeface="Times" charset="0"/>
              <a:ea typeface="+mn-ea"/>
              <a:cs typeface="+mn-cs"/>
            </a:endParaRPr>
          </a:p>
          <a:p>
            <a:pPr algn="ctr">
              <a:defRPr/>
            </a:pPr>
            <a:r>
              <a:rPr lang="en-US" sz="3600" b="1">
                <a:solidFill>
                  <a:schemeClr val="bg2"/>
                </a:solidFill>
                <a:latin typeface="Times" charset="0"/>
                <a:ea typeface="+mn-ea"/>
                <a:cs typeface="+mn-cs"/>
              </a:rPr>
              <a:t>ISRAEL (722 B.C.)</a:t>
            </a:r>
          </a:p>
          <a:p>
            <a:pPr algn="ctr">
              <a:defRPr/>
            </a:pPr>
            <a:r>
              <a:rPr lang="en-US" sz="3600" b="1" i="1">
                <a:solidFill>
                  <a:schemeClr val="accent2"/>
                </a:solidFill>
                <a:latin typeface="Times" charset="0"/>
                <a:ea typeface="+mn-ea"/>
                <a:cs typeface="+mn-cs"/>
              </a:rPr>
              <a:t>ANG MALAWAKANG  </a:t>
            </a:r>
            <a:r>
              <a:rPr lang="en-US" sz="3600" b="1" i="1" u="sng">
                <a:solidFill>
                  <a:schemeClr val="accent2"/>
                </a:solidFill>
                <a:latin typeface="Times" charset="0"/>
                <a:ea typeface="+mn-ea"/>
                <a:cs typeface="+mn-cs"/>
              </a:rPr>
              <a:t>PAGKALAT  </a:t>
            </a:r>
          </a:p>
        </p:txBody>
      </p:sp>
      <p:sp>
        <p:nvSpPr>
          <p:cNvPr id="461879" name="Oval 55"/>
          <p:cNvSpPr>
            <a:spLocks noChangeArrowheads="1"/>
          </p:cNvSpPr>
          <p:nvPr/>
        </p:nvSpPr>
        <p:spPr bwMode="auto">
          <a:xfrm>
            <a:off x="4064000" y="4775200"/>
            <a:ext cx="2527300" cy="54768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1939" name="Text Box 115"/>
          <p:cNvSpPr txBox="1">
            <a:spLocks noChangeArrowheads="1"/>
          </p:cNvSpPr>
          <p:nvPr/>
        </p:nvSpPr>
        <p:spPr bwMode="auto">
          <a:xfrm>
            <a:off x="17653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Hari 17:6</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102451" name="Text Box 202"/>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2452" name="Group 204"/>
          <p:cNvGrpSpPr>
            <a:grpSpLocks/>
          </p:cNvGrpSpPr>
          <p:nvPr/>
        </p:nvGrpSpPr>
        <p:grpSpPr bwMode="auto">
          <a:xfrm>
            <a:off x="8018463" y="3436938"/>
            <a:ext cx="981075" cy="1843087"/>
            <a:chOff x="5051" y="2165"/>
            <a:chExt cx="618" cy="1161"/>
          </a:xfrm>
        </p:grpSpPr>
        <p:grpSp>
          <p:nvGrpSpPr>
            <p:cNvPr id="102467" name="Group 205"/>
            <p:cNvGrpSpPr>
              <a:grpSpLocks/>
            </p:cNvGrpSpPr>
            <p:nvPr/>
          </p:nvGrpSpPr>
          <p:grpSpPr bwMode="auto">
            <a:xfrm>
              <a:off x="5051" y="2165"/>
              <a:ext cx="618" cy="1161"/>
              <a:chOff x="5051" y="2165"/>
              <a:chExt cx="618" cy="1161"/>
            </a:xfrm>
          </p:grpSpPr>
          <p:sp>
            <p:nvSpPr>
              <p:cNvPr id="102469"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470"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471"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72"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3"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4"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5"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6"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7"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8"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9"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0"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1"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2"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3"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4"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5" name="Rectangle 222"/>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MAHARLIKALTY</a:t>
                </a:r>
              </a:p>
            </p:txBody>
          </p:sp>
        </p:grpSp>
        <p:sp>
          <p:nvSpPr>
            <p:cNvPr id="102468" name="Rectangle 2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949325"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PAGHATI• </a:t>
            </a:r>
          </a:p>
        </p:txBody>
      </p:sp>
      <p:sp>
        <p:nvSpPr>
          <p:cNvPr id="102454" name="Rectangle 225"/>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2050" name="Rectangle 226"/>
          <p:cNvSpPr>
            <a:spLocks noChangeArrowheads="1"/>
          </p:cNvSpPr>
          <p:nvPr/>
        </p:nvSpPr>
        <p:spPr bwMode="auto">
          <a:xfrm>
            <a:off x="8002588" y="4483100"/>
            <a:ext cx="938212"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sp>
        <p:nvSpPr>
          <p:cNvPr id="102456" name="Rectangle 227"/>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2457" name="Rectangle 228"/>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2458" name="Rectangle 22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2459" name="Group 230"/>
          <p:cNvGrpSpPr>
            <a:grpSpLocks/>
          </p:cNvGrpSpPr>
          <p:nvPr/>
        </p:nvGrpSpPr>
        <p:grpSpPr bwMode="auto">
          <a:xfrm>
            <a:off x="8061325" y="4151313"/>
            <a:ext cx="931863" cy="377825"/>
            <a:chOff x="5078" y="2615"/>
            <a:chExt cx="587" cy="238"/>
          </a:xfrm>
        </p:grpSpPr>
        <p:sp>
          <p:nvSpPr>
            <p:cNvPr id="102464"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2465"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2466" name="Rectangle 233"/>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48</a:t>
            </a:r>
          </a:p>
        </p:txBody>
      </p:sp>
      <p:sp>
        <p:nvSpPr>
          <p:cNvPr id="102461" name="Text Box 23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ea typeface="+mn-ea"/>
              <a:cs typeface="+mn-cs"/>
            </a:endParaRPr>
          </a:p>
        </p:txBody>
      </p:sp>
      <p:sp>
        <p:nvSpPr>
          <p:cNvPr id="102463" name="Text Box 23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79" grpId="0" animBg="1"/>
      <p:bldP spid="46206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2290" name="Group 57"/>
          <p:cNvGrpSpPr>
            <a:grpSpLocks/>
          </p:cNvGrpSpPr>
          <p:nvPr/>
        </p:nvGrpSpPr>
        <p:grpSpPr bwMode="auto">
          <a:xfrm>
            <a:off x="8018463" y="3429000"/>
            <a:ext cx="952500" cy="673100"/>
            <a:chOff x="5051" y="2160"/>
            <a:chExt cx="600" cy="424"/>
          </a:xfrm>
        </p:grpSpPr>
        <p:sp>
          <p:nvSpPr>
            <p:cNvPr id="12332"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3"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34" name="Freeform 60"/>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5"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36"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37"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2338"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339"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0"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1" name="Rectangle 67"/>
            <p:cNvSpPr>
              <a:spLocks noChangeArrowheads="1"/>
            </p:cNvSpPr>
            <p:nvPr/>
          </p:nvSpPr>
          <p:spPr bwMode="auto">
            <a:xfrm>
              <a:off x="5073" y="2160"/>
              <a:ext cx="38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2342" name="Rectangle 68"/>
            <p:cNvSpPr>
              <a:spLocks noChangeArrowheads="1"/>
            </p:cNvSpPr>
            <p:nvPr/>
          </p:nvSpPr>
          <p:spPr bwMode="auto">
            <a:xfrm>
              <a:off x="5114" y="2296"/>
              <a:ext cx="4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2343" name="Rectangle 69"/>
            <p:cNvSpPr>
              <a:spLocks noChangeArrowheads="1"/>
            </p:cNvSpPr>
            <p:nvPr/>
          </p:nvSpPr>
          <p:spPr bwMode="auto">
            <a:xfrm>
              <a:off x="5062" y="2416"/>
              <a:ext cx="5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Land Divided</a:t>
              </a:r>
            </a:p>
          </p:txBody>
        </p:sp>
      </p:grpSp>
      <p:sp>
        <p:nvSpPr>
          <p:cNvPr id="52941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2941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2293" name="Group 18"/>
          <p:cNvGrpSpPr>
            <a:grpSpLocks/>
          </p:cNvGrpSpPr>
          <p:nvPr/>
        </p:nvGrpSpPr>
        <p:grpSpPr bwMode="auto">
          <a:xfrm>
            <a:off x="5473700" y="2120900"/>
            <a:ext cx="558800" cy="3644900"/>
            <a:chOff x="3448" y="1336"/>
            <a:chExt cx="352" cy="2296"/>
          </a:xfrm>
        </p:grpSpPr>
        <p:grpSp>
          <p:nvGrpSpPr>
            <p:cNvPr id="12328"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2294"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9433"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9434" name="Text Box 26"/>
          <p:cNvSpPr txBox="1">
            <a:spLocks noChangeArrowheads="1"/>
          </p:cNvSpPr>
          <p:nvPr/>
        </p:nvSpPr>
        <p:spPr bwMode="auto">
          <a:xfrm>
            <a:off x="5664200" y="1574800"/>
            <a:ext cx="1612900"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i="1">
                <a:solidFill>
                  <a:srgbClr val="003399"/>
                </a:solidFill>
                <a:ea typeface="+mn-ea"/>
                <a:cs typeface="+mn-cs"/>
              </a:rPr>
              <a:t>Sea of   	  Galilee</a:t>
            </a:r>
          </a:p>
        </p:txBody>
      </p:sp>
      <p:sp>
        <p:nvSpPr>
          <p:cNvPr id="529435" name="Text Box 27"/>
          <p:cNvSpPr txBox="1">
            <a:spLocks noChangeArrowheads="1"/>
          </p:cNvSpPr>
          <p:nvPr/>
        </p:nvSpPr>
        <p:spPr bwMode="auto">
          <a:xfrm>
            <a:off x="5518150" y="269875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Mt. Gilboa</a:t>
            </a:r>
          </a:p>
        </p:txBody>
      </p:sp>
      <p:sp>
        <p:nvSpPr>
          <p:cNvPr id="529436" name="Text Box 28"/>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Hebron</a:t>
            </a:r>
          </a:p>
        </p:txBody>
      </p:sp>
      <p:sp>
        <p:nvSpPr>
          <p:cNvPr id="529437" name="Text Box 29"/>
          <p:cNvSpPr txBox="1">
            <a:spLocks noChangeArrowheads="1"/>
          </p:cNvSpPr>
          <p:nvPr/>
        </p:nvSpPr>
        <p:spPr bwMode="auto">
          <a:xfrm rot="-5286213">
            <a:off x="4381500" y="1358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ASHER</a:t>
            </a:r>
          </a:p>
        </p:txBody>
      </p:sp>
      <p:sp>
        <p:nvSpPr>
          <p:cNvPr id="529438" name="Text Box 30"/>
          <p:cNvSpPr txBox="1">
            <a:spLocks noChangeArrowheads="1"/>
          </p:cNvSpPr>
          <p:nvPr/>
        </p:nvSpPr>
        <p:spPr bwMode="auto">
          <a:xfrm rot="-844665">
            <a:off x="5080000" y="2413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ISSACHAR</a:t>
            </a:r>
          </a:p>
        </p:txBody>
      </p:sp>
      <p:sp>
        <p:nvSpPr>
          <p:cNvPr id="529439" name="Text Box 31"/>
          <p:cNvSpPr txBox="1">
            <a:spLocks noChangeArrowheads="1"/>
          </p:cNvSpPr>
          <p:nvPr/>
        </p:nvSpPr>
        <p:spPr bwMode="auto">
          <a:xfrm rot="469584">
            <a:off x="4419600" y="3048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MANASSEH</a:t>
            </a:r>
          </a:p>
        </p:txBody>
      </p:sp>
      <p:sp>
        <p:nvSpPr>
          <p:cNvPr id="529440" name="Text Box 32"/>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GAD</a:t>
            </a:r>
          </a:p>
        </p:txBody>
      </p:sp>
      <p:sp>
        <p:nvSpPr>
          <p:cNvPr id="529441" name="Text Box 33"/>
          <p:cNvSpPr txBox="1">
            <a:spLocks noChangeArrowheads="1"/>
          </p:cNvSpPr>
          <p:nvPr/>
        </p:nvSpPr>
        <p:spPr bwMode="auto">
          <a:xfrm rot="-2225045">
            <a:off x="4572000" y="3594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EPHRAIM</a:t>
            </a:r>
          </a:p>
        </p:txBody>
      </p:sp>
      <p:sp>
        <p:nvSpPr>
          <p:cNvPr id="529442" name="Text Box 34"/>
          <p:cNvSpPr txBox="1">
            <a:spLocks noChangeArrowheads="1"/>
          </p:cNvSpPr>
          <p:nvPr/>
        </p:nvSpPr>
        <p:spPr bwMode="auto">
          <a:xfrm>
            <a:off x="4800600" y="426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BENJAMIN</a:t>
            </a:r>
          </a:p>
        </p:txBody>
      </p:sp>
      <p:sp>
        <p:nvSpPr>
          <p:cNvPr id="529443" name="Text Box 35"/>
          <p:cNvSpPr txBox="1">
            <a:spLocks noChangeArrowheads="1"/>
          </p:cNvSpPr>
          <p:nvPr/>
        </p:nvSpPr>
        <p:spPr bwMode="auto">
          <a:xfrm rot="2953560">
            <a:off x="5753100" y="5029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REUBEN</a:t>
            </a:r>
          </a:p>
        </p:txBody>
      </p:sp>
      <p:sp>
        <p:nvSpPr>
          <p:cNvPr id="529444" name="Text Box 36"/>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DAN</a:t>
            </a:r>
          </a:p>
        </p:txBody>
      </p:sp>
      <p:sp>
        <p:nvSpPr>
          <p:cNvPr id="529445" name="Text Box 37"/>
          <p:cNvSpPr txBox="1">
            <a:spLocks noChangeArrowheads="1"/>
          </p:cNvSpPr>
          <p:nvPr/>
        </p:nvSpPr>
        <p:spPr bwMode="auto">
          <a:xfrm rot="-2428638">
            <a:off x="3752850" y="47021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JUDA</a:t>
            </a:r>
          </a:p>
        </p:txBody>
      </p:sp>
      <p:sp>
        <p:nvSpPr>
          <p:cNvPr id="529446" name="Text Box 38"/>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SIMEON</a:t>
            </a:r>
          </a:p>
        </p:txBody>
      </p:sp>
      <p:sp>
        <p:nvSpPr>
          <p:cNvPr id="529447" name="Text Box 39"/>
          <p:cNvSpPr txBox="1">
            <a:spLocks noChangeArrowheads="1"/>
          </p:cNvSpPr>
          <p:nvPr/>
        </p:nvSpPr>
        <p:spPr bwMode="auto">
          <a:xfrm rot="-1471107">
            <a:off x="5803900" y="3241675"/>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MANASSEH</a:t>
            </a:r>
          </a:p>
        </p:txBody>
      </p:sp>
      <p:sp>
        <p:nvSpPr>
          <p:cNvPr id="529448" name="Text Box 40"/>
          <p:cNvSpPr txBox="1">
            <a:spLocks noChangeArrowheads="1"/>
          </p:cNvSpPr>
          <p:nvPr/>
        </p:nvSpPr>
        <p:spPr bwMode="auto">
          <a:xfrm rot="-4430452">
            <a:off x="5791200" y="1244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NAPHTALI</a:t>
            </a:r>
          </a:p>
        </p:txBody>
      </p:sp>
      <p:sp>
        <p:nvSpPr>
          <p:cNvPr id="529449" name="Text Box 41"/>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ZEBULON</a:t>
            </a:r>
          </a:p>
        </p:txBody>
      </p:sp>
      <p:sp>
        <p:nvSpPr>
          <p:cNvPr id="529450" name="Text Box 42"/>
          <p:cNvSpPr txBox="1">
            <a:spLocks noChangeArrowheads="1"/>
          </p:cNvSpPr>
          <p:nvPr/>
        </p:nvSpPr>
        <p:spPr bwMode="auto">
          <a:xfrm>
            <a:off x="4051300" y="23114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a:solidFill>
                  <a:srgbClr val="003399"/>
                </a:solidFill>
                <a:ea typeface="+mn-ea"/>
                <a:cs typeface="+mn-cs"/>
              </a:rPr>
              <a:t>Mt. Carmel</a:t>
            </a:r>
          </a:p>
        </p:txBody>
      </p:sp>
      <p:sp>
        <p:nvSpPr>
          <p:cNvPr id="529451" name="Text Box 43"/>
          <p:cNvSpPr txBox="1">
            <a:spLocks noChangeArrowheads="1"/>
          </p:cNvSpPr>
          <p:nvPr/>
        </p:nvSpPr>
        <p:spPr bwMode="auto">
          <a:xfrm>
            <a:off x="5448300" y="21463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Mt. Tabor</a:t>
            </a:r>
          </a:p>
        </p:txBody>
      </p:sp>
      <p:sp>
        <p:nvSpPr>
          <p:cNvPr id="529452" name="Text Box 44"/>
          <p:cNvSpPr txBox="1">
            <a:spLocks noChangeArrowheads="1"/>
          </p:cNvSpPr>
          <p:nvPr/>
        </p:nvSpPr>
        <p:spPr bwMode="auto">
          <a:xfrm>
            <a:off x="4914900" y="50927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Dead Sea</a:t>
            </a: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8" name="Text Box 50"/>
          <p:cNvSpPr txBox="1">
            <a:spLocks noChangeArrowheads="1"/>
          </p:cNvSpPr>
          <p:nvPr/>
        </p:nvSpPr>
        <p:spPr bwMode="auto">
          <a:xfrm rot="-37201">
            <a:off x="6816725" y="5449888"/>
            <a:ext cx="1328738" cy="828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a:solidFill>
                  <a:srgbClr val="003399"/>
                </a:solidFill>
                <a:ea typeface="+mn-ea"/>
                <a:cs typeface="+mn-cs"/>
              </a:rPr>
              <a:t>LEVI:  Only towns to live in.</a:t>
            </a:r>
          </a:p>
        </p:txBody>
      </p:sp>
      <p:sp>
        <p:nvSpPr>
          <p:cNvPr id="529459"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defRPr/>
            </a:pPr>
            <a:r>
              <a:rPr lang="ja-JP" altLang="en-US" sz="3200" b="1" i="1" smtClean="0">
                <a:solidFill>
                  <a:srgbClr val="003399"/>
                </a:solidFill>
              </a:rPr>
              <a:t>“</a:t>
            </a:r>
            <a:r>
              <a:rPr lang="en-US" sz="3200" b="1" i="1" smtClean="0">
                <a:solidFill>
                  <a:srgbClr val="003399"/>
                </a:solidFill>
              </a:rPr>
              <a:t>Ginawa ng tao ang matuwid sa kanyang paningin.</a:t>
            </a:r>
            <a:r>
              <a:rPr lang="ja-JP" altLang="en-US" sz="3200" b="1" i="1" smtClean="0">
                <a:solidFill>
                  <a:srgbClr val="003399"/>
                </a:solidFill>
              </a:rPr>
              <a:t>”</a:t>
            </a:r>
            <a:endParaRPr lang="en-US" sz="3200" b="1" i="1" smtClean="0">
              <a:solidFill>
                <a:srgbClr val="003399"/>
              </a:solidFill>
            </a:endParaRPr>
          </a:p>
        </p:txBody>
      </p:sp>
      <p:sp>
        <p:nvSpPr>
          <p:cNvPr id="529460" name="Text Box 52"/>
          <p:cNvSpPr txBox="1">
            <a:spLocks noChangeArrowheads="1"/>
          </p:cNvSpPr>
          <p:nvPr/>
        </p:nvSpPr>
        <p:spPr bwMode="auto">
          <a:xfrm>
            <a:off x="171450" y="2454275"/>
            <a:ext cx="8731250" cy="1874838"/>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spcBef>
                <a:spcPct val="50000"/>
              </a:spcBef>
              <a:defRPr/>
            </a:pPr>
            <a:r>
              <a:rPr lang="en-US" sz="11700">
                <a:solidFill>
                  <a:srgbClr val="FA0532"/>
                </a:solidFill>
                <a:latin typeface="Sand" charset="0"/>
                <a:ea typeface="+mn-ea"/>
                <a:cs typeface="+mn-cs"/>
              </a:rPr>
              <a:t>ANARKIYA!</a:t>
            </a:r>
          </a:p>
        </p:txBody>
      </p:sp>
      <p:sp>
        <p:nvSpPr>
          <p:cNvPr id="12321" name="Text Box 7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05</a:t>
            </a:r>
          </a:p>
        </p:txBody>
      </p:sp>
      <p:sp>
        <p:nvSpPr>
          <p:cNvPr id="529482" name="Text Box 74"/>
          <p:cNvSpPr txBox="1">
            <a:spLocks noChangeArrowheads="1"/>
          </p:cNvSpPr>
          <p:nvPr/>
        </p:nvSpPr>
        <p:spPr bwMode="auto">
          <a:xfrm>
            <a:off x="1774825" y="-12700"/>
            <a:ext cx="5534025"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Judg. 17:6</a:t>
            </a:r>
          </a:p>
        </p:txBody>
      </p:sp>
      <p:sp>
        <p:nvSpPr>
          <p:cNvPr id="12324" name="Text Box 75"/>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29484" name="Text Box 76"/>
          <p:cNvSpPr txBox="1">
            <a:spLocks noChangeArrowheads="1"/>
          </p:cNvSpPr>
          <p:nvPr/>
        </p:nvSpPr>
        <p:spPr bwMode="auto">
          <a:xfrm>
            <a:off x="3009900" y="1393825"/>
            <a:ext cx="1612900" cy="1187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a:solidFill>
                  <a:srgbClr val="0831AD"/>
                </a:solidFill>
                <a:ea typeface="+mn-ea"/>
                <a:cs typeface="+mn-cs"/>
              </a:rPr>
              <a:t>THE Great Sea</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Times" charset="0"/>
            </a:endParaRPr>
          </a:p>
        </p:txBody>
      </p:sp>
      <p:sp>
        <p:nvSpPr>
          <p:cNvPr id="104450"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53"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4"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ER</a:t>
            </a:r>
          </a:p>
        </p:txBody>
      </p:sp>
      <p:sp>
        <p:nvSpPr>
          <p:cNvPr id="104456"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04458"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9"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0"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MS</a:t>
            </a: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PAGHAHANDA</a:t>
            </a:r>
          </a:p>
          <a:p>
            <a:pPr>
              <a:defRPr/>
            </a:pPr>
            <a:r>
              <a:rPr lang="en-US" sz="2400" b="1">
                <a:solidFill>
                  <a:schemeClr val="tx2"/>
                </a:solidFill>
                <a:latin typeface="Times" charset="0"/>
                <a:ea typeface="+mn-ea"/>
                <a:cs typeface="+mn-cs"/>
              </a:rPr>
              <a:t>        NG                                    </a:t>
            </a:r>
          </a:p>
          <a:p>
            <a:pPr>
              <a:defRPr/>
            </a:pPr>
            <a:r>
              <a:rPr lang="en-US" sz="2400" b="1">
                <a:solidFill>
                  <a:schemeClr val="tx2"/>
                </a:solidFill>
                <a:latin typeface="Times" charset="0"/>
                <a:ea typeface="+mn-ea"/>
                <a:cs typeface="+mn-cs"/>
              </a:rPr>
              <a:t>   ENTABLADO</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C</a:t>
            </a: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a:defRPr/>
            </a:pPr>
            <a:endParaRPr lang="en-US">
              <a:ea typeface="+mn-ea"/>
              <a:cs typeface="+mn-cs"/>
            </a:endParaRPr>
          </a:p>
        </p:txBody>
      </p:sp>
      <p:sp>
        <p:nvSpPr>
          <p:cNvPr id="104495" name="Text Box 15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4496" name="Group 158"/>
          <p:cNvGrpSpPr>
            <a:grpSpLocks/>
          </p:cNvGrpSpPr>
          <p:nvPr/>
        </p:nvGrpSpPr>
        <p:grpSpPr bwMode="auto">
          <a:xfrm>
            <a:off x="8018463" y="3436938"/>
            <a:ext cx="981075" cy="1843087"/>
            <a:chOff x="5051" y="2165"/>
            <a:chExt cx="618" cy="1161"/>
          </a:xfrm>
        </p:grpSpPr>
        <p:grpSp>
          <p:nvGrpSpPr>
            <p:cNvPr id="104513" name="Group 159"/>
            <p:cNvGrpSpPr>
              <a:grpSpLocks/>
            </p:cNvGrpSpPr>
            <p:nvPr/>
          </p:nvGrpSpPr>
          <p:grpSpPr bwMode="auto">
            <a:xfrm>
              <a:off x="5051" y="2165"/>
              <a:ext cx="618" cy="1161"/>
              <a:chOff x="5051" y="2165"/>
              <a:chExt cx="618" cy="1161"/>
            </a:xfrm>
          </p:grpSpPr>
          <p:sp>
            <p:nvSpPr>
              <p:cNvPr id="104515"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4516"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4517"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518"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9"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0"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1"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2"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3"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4"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5"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6"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7"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8"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9"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0"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1" name="Rectangle 1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104514"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98901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PAGHATI•• </a:t>
            </a:r>
          </a:p>
        </p:txBody>
      </p:sp>
      <p:sp>
        <p:nvSpPr>
          <p:cNvPr id="104498" name="Rectangle 179"/>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3028" name="Rectangle 180"/>
          <p:cNvSpPr>
            <a:spLocks noChangeArrowheads="1"/>
          </p:cNvSpPr>
          <p:nvPr/>
        </p:nvSpPr>
        <p:spPr bwMode="auto">
          <a:xfrm>
            <a:off x="8002588" y="4483100"/>
            <a:ext cx="938212"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sp>
        <p:nvSpPr>
          <p:cNvPr id="104500" name="Rectangle 181"/>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4501" name="Rectangle 182"/>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4502" name="Rectangle 183"/>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4503" name="Group 184"/>
          <p:cNvGrpSpPr>
            <a:grpSpLocks/>
          </p:cNvGrpSpPr>
          <p:nvPr/>
        </p:nvGrpSpPr>
        <p:grpSpPr bwMode="auto">
          <a:xfrm>
            <a:off x="8061325" y="4151313"/>
            <a:ext cx="931863" cy="377825"/>
            <a:chOff x="5078" y="2615"/>
            <a:chExt cx="587" cy="238"/>
          </a:xfrm>
        </p:grpSpPr>
        <p:sp>
          <p:nvSpPr>
            <p:cNvPr id="104510"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4511"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4512" name="Rectangle 18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49</a:t>
            </a:r>
          </a:p>
        </p:txBody>
      </p:sp>
      <p:sp>
        <p:nvSpPr>
          <p:cNvPr id="104505" name="Text Box 19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3040" name="Text Box 192"/>
          <p:cNvSpPr txBox="1">
            <a:spLocks noChangeArrowheads="1"/>
          </p:cNvSpPr>
          <p:nvPr/>
        </p:nvSpPr>
        <p:spPr bwMode="auto">
          <a:xfrm>
            <a:off x="3008313" y="3746500"/>
            <a:ext cx="4648200" cy="17399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a:solidFill>
                  <a:srgbClr val="FFEA18"/>
                </a:solidFill>
                <a:ea typeface="+mn-ea"/>
                <a:cs typeface="+mn-cs"/>
              </a:rPr>
              <a:t>SINAKOP NG BABILONIA ANG ASIRIA!</a:t>
            </a:r>
          </a:p>
        </p:txBody>
      </p:sp>
      <p:sp>
        <p:nvSpPr>
          <p:cNvPr id="104507" name="Text Box 193"/>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a:solidFill>
                  <a:schemeClr val="tx2"/>
                </a:solidFill>
                <a:ea typeface="+mn-ea"/>
                <a:cs typeface="+mn-cs"/>
              </a:rPr>
              <a:t>Subalit…                        ang Kaharian ng TIMOG?</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0" grpId="0" autoUpdateAnimBg="0"/>
      <p:bldP spid="46304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113"/>
          <p:cNvGrpSpPr>
            <a:grpSpLocks/>
          </p:cNvGrpSpPr>
          <p:nvPr/>
        </p:nvGrpSpPr>
        <p:grpSpPr bwMode="auto">
          <a:xfrm>
            <a:off x="6083300" y="1136650"/>
            <a:ext cx="1289050" cy="1435100"/>
            <a:chOff x="1084" y="711"/>
            <a:chExt cx="2950" cy="2769"/>
          </a:xfrm>
        </p:grpSpPr>
        <p:grpSp>
          <p:nvGrpSpPr>
            <p:cNvPr id="106593" name="Group 114"/>
            <p:cNvGrpSpPr>
              <a:grpSpLocks/>
            </p:cNvGrpSpPr>
            <p:nvPr/>
          </p:nvGrpSpPr>
          <p:grpSpPr bwMode="auto">
            <a:xfrm>
              <a:off x="1084" y="711"/>
              <a:ext cx="2950" cy="2769"/>
              <a:chOff x="2707" y="548"/>
              <a:chExt cx="2950" cy="2769"/>
            </a:xfrm>
          </p:grpSpPr>
          <p:grpSp>
            <p:nvGrpSpPr>
              <p:cNvPr id="106599" name="Group 115"/>
              <p:cNvGrpSpPr>
                <a:grpSpLocks/>
              </p:cNvGrpSpPr>
              <p:nvPr/>
            </p:nvGrpSpPr>
            <p:grpSpPr bwMode="auto">
              <a:xfrm>
                <a:off x="3180" y="1046"/>
                <a:ext cx="2105" cy="1421"/>
                <a:chOff x="578" y="2316"/>
                <a:chExt cx="2105" cy="1421"/>
              </a:xfrm>
            </p:grpSpPr>
            <p:sp>
              <p:nvSpPr>
                <p:cNvPr id="10660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60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6600"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659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6498" name="Group 113"/>
          <p:cNvGrpSpPr>
            <a:grpSpLocks/>
          </p:cNvGrpSpPr>
          <p:nvPr/>
        </p:nvGrpSpPr>
        <p:grpSpPr bwMode="auto">
          <a:xfrm>
            <a:off x="6083300" y="3154363"/>
            <a:ext cx="1289050" cy="1435100"/>
            <a:chOff x="1084" y="711"/>
            <a:chExt cx="2950" cy="2769"/>
          </a:xfrm>
        </p:grpSpPr>
        <p:grpSp>
          <p:nvGrpSpPr>
            <p:cNvPr id="106583" name="Group 114"/>
            <p:cNvGrpSpPr>
              <a:grpSpLocks/>
            </p:cNvGrpSpPr>
            <p:nvPr/>
          </p:nvGrpSpPr>
          <p:grpSpPr bwMode="auto">
            <a:xfrm>
              <a:off x="1084" y="711"/>
              <a:ext cx="2950" cy="2769"/>
              <a:chOff x="2707" y="548"/>
              <a:chExt cx="2950" cy="2769"/>
            </a:xfrm>
          </p:grpSpPr>
          <p:grpSp>
            <p:nvGrpSpPr>
              <p:cNvPr id="106589" name="Group 115"/>
              <p:cNvGrpSpPr>
                <a:grpSpLocks/>
              </p:cNvGrpSpPr>
              <p:nvPr/>
            </p:nvGrpSpPr>
            <p:grpSpPr bwMode="auto">
              <a:xfrm>
                <a:off x="3180" y="1046"/>
                <a:ext cx="2105" cy="1421"/>
                <a:chOff x="578" y="2316"/>
                <a:chExt cx="2105" cy="1421"/>
              </a:xfrm>
            </p:grpSpPr>
            <p:sp>
              <p:nvSpPr>
                <p:cNvPr id="10659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59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6590"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658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0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6501" name="Rectangle 4"/>
          <p:cNvSpPr>
            <a:spLocks noChangeArrowheads="1"/>
          </p:cNvSpPr>
          <p:nvPr/>
        </p:nvSpPr>
        <p:spPr bwMode="auto">
          <a:xfrm>
            <a:off x="3021013"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6502" name="Rectangle 5"/>
          <p:cNvSpPr>
            <a:spLocks noChangeArrowheads="1"/>
          </p:cNvSpPr>
          <p:nvPr/>
        </p:nvSpPr>
        <p:spPr bwMode="auto">
          <a:xfrm>
            <a:off x="3059113" y="879475"/>
            <a:ext cx="25606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MAHARLIKA</a:t>
            </a:r>
            <a:endParaRPr lang="en-US" sz="2400" b="1">
              <a:solidFill>
                <a:schemeClr val="accent2"/>
              </a:solidFill>
              <a:latin typeface="Times" charset="0"/>
            </a:endParaRPr>
          </a:p>
        </p:txBody>
      </p:sp>
      <p:sp>
        <p:nvSpPr>
          <p:cNvPr id="10650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10650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0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106507"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106508"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11" name="Freeform 18"/>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2" name="Freeform 19"/>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P</a:t>
            </a:r>
          </a:p>
        </p:txBody>
      </p:sp>
      <p:sp>
        <p:nvSpPr>
          <p:cNvPr id="106514" name="Rectangle 21"/>
          <p:cNvSpPr>
            <a:spLocks noChangeArrowheads="1"/>
          </p:cNvSpPr>
          <p:nvPr/>
        </p:nvSpPr>
        <p:spPr bwMode="auto">
          <a:xfrm>
            <a:off x="3090863" y="5040313"/>
            <a:ext cx="13525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ASYRIA</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350        </a:t>
            </a:r>
          </a:p>
        </p:txBody>
      </p:sp>
      <p:sp>
        <p:nvSpPr>
          <p:cNvPr id="106516"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17"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9"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0"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1"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2"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5"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6"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7"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8"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9"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2695575" y="1765300"/>
            <a:ext cx="4217988" cy="515938"/>
          </a:xfrm>
          <a:prstGeom prst="rect">
            <a:avLst/>
          </a:prstGeom>
          <a:noFill/>
          <a:ln w="12700">
            <a:noFill/>
            <a:miter lim="800000"/>
            <a:headEnd/>
            <a:tailEnd/>
          </a:ln>
          <a:effectLst/>
        </p:spPr>
        <p:txBody>
          <a:bodyPr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PAGKAHATI &gt;&gt;&gt;&gt;</a:t>
            </a:r>
          </a:p>
        </p:txBody>
      </p:sp>
      <p:sp>
        <p:nvSpPr>
          <p:cNvPr id="106531"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927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BABILONIA</a:t>
            </a:r>
          </a:p>
        </p:txBody>
      </p:sp>
      <p:sp>
        <p:nvSpPr>
          <p:cNvPr id="463913" name="Oval 41"/>
          <p:cNvSpPr>
            <a:spLocks noChangeArrowheads="1"/>
          </p:cNvSpPr>
          <p:nvPr/>
        </p:nvSpPr>
        <p:spPr bwMode="auto">
          <a:xfrm>
            <a:off x="4552950" y="4565650"/>
            <a:ext cx="1676400" cy="1041400"/>
          </a:xfrm>
          <a:prstGeom prst="ellipse">
            <a:avLst/>
          </a:prstGeom>
          <a:noFill/>
          <a:ln w="50800">
            <a:solidFill>
              <a:schemeClr val="accent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463914" name="Rectangle 4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63915" name="Line 4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36"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37"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698750" cy="515938"/>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rPr>
              <a:t>MGA PROPETA</a:t>
            </a:r>
          </a:p>
        </p:txBody>
      </p:sp>
      <p:sp>
        <p:nvSpPr>
          <p:cNvPr id="106539"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106540"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HILAGA  TIMOG</a:t>
            </a:r>
          </a:p>
        </p:txBody>
      </p:sp>
      <p:sp>
        <p:nvSpPr>
          <p:cNvPr id="106541" name="Rectangle 51"/>
          <p:cNvSpPr>
            <a:spLocks noChangeArrowheads="1"/>
          </p:cNvSpPr>
          <p:nvPr/>
        </p:nvSpPr>
        <p:spPr bwMode="auto">
          <a:xfrm>
            <a:off x="3143250" y="2746375"/>
            <a:ext cx="2632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ISRAEL  JUDA</a:t>
            </a:r>
          </a:p>
        </p:txBody>
      </p:sp>
      <p:sp>
        <p:nvSpPr>
          <p:cNvPr id="463952" name="Rectangle 80"/>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63954" name="Text Box 82"/>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Hari 25:21</a:t>
            </a:r>
          </a:p>
        </p:txBody>
      </p:sp>
      <p:sp>
        <p:nvSpPr>
          <p:cNvPr id="106544" name="Text Box 13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6545" name="Group 138"/>
          <p:cNvGrpSpPr>
            <a:grpSpLocks/>
          </p:cNvGrpSpPr>
          <p:nvPr/>
        </p:nvGrpSpPr>
        <p:grpSpPr bwMode="auto">
          <a:xfrm>
            <a:off x="8018463" y="3436938"/>
            <a:ext cx="981075" cy="1843087"/>
            <a:chOff x="5051" y="2165"/>
            <a:chExt cx="618" cy="1161"/>
          </a:xfrm>
        </p:grpSpPr>
        <p:grpSp>
          <p:nvGrpSpPr>
            <p:cNvPr id="106564" name="Group 139"/>
            <p:cNvGrpSpPr>
              <a:grpSpLocks/>
            </p:cNvGrpSpPr>
            <p:nvPr/>
          </p:nvGrpSpPr>
          <p:grpSpPr bwMode="auto">
            <a:xfrm>
              <a:off x="5051" y="2165"/>
              <a:ext cx="618" cy="1161"/>
              <a:chOff x="5051" y="2165"/>
              <a:chExt cx="618" cy="1161"/>
            </a:xfrm>
          </p:grpSpPr>
          <p:sp>
            <p:nvSpPr>
              <p:cNvPr id="106566"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67"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6568"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69"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0"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1"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2"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3"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4"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5"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6"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7"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8"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9"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0"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1"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2" name="Rectangle 15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106565" name="Rectangle 157"/>
            <p:cNvSpPr>
              <a:spLocks noChangeArrowheads="1"/>
            </p:cNvSpPr>
            <p:nvPr/>
          </p:nvSpPr>
          <p:spPr bwMode="auto">
            <a:xfrm>
              <a:off x="5139" y="2267"/>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461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•••PAGHATI</a:t>
            </a:r>
          </a:p>
        </p:txBody>
      </p:sp>
      <p:sp>
        <p:nvSpPr>
          <p:cNvPr id="106547" name="Rectangle 159"/>
          <p:cNvSpPr>
            <a:spLocks noChangeArrowheads="1"/>
          </p:cNvSpPr>
          <p:nvPr/>
        </p:nvSpPr>
        <p:spPr bwMode="auto">
          <a:xfrm>
            <a:off x="8032750" y="3973513"/>
            <a:ext cx="9302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4032" name="Rectangle 160"/>
          <p:cNvSpPr>
            <a:spLocks noChangeArrowheads="1"/>
          </p:cNvSpPr>
          <p:nvPr/>
        </p:nvSpPr>
        <p:spPr bwMode="auto">
          <a:xfrm>
            <a:off x="8002588" y="4483100"/>
            <a:ext cx="938212"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sp>
        <p:nvSpPr>
          <p:cNvPr id="106549" name="Rectangle 161"/>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6550" name="Rectangle 162"/>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6551" name="Rectangle 163"/>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6552" name="Group 164"/>
          <p:cNvGrpSpPr>
            <a:grpSpLocks/>
          </p:cNvGrpSpPr>
          <p:nvPr/>
        </p:nvGrpSpPr>
        <p:grpSpPr bwMode="auto">
          <a:xfrm>
            <a:off x="8212138" y="4151313"/>
            <a:ext cx="931862" cy="377825"/>
            <a:chOff x="5078" y="2615"/>
            <a:chExt cx="587" cy="238"/>
          </a:xfrm>
        </p:grpSpPr>
        <p:sp>
          <p:nvSpPr>
            <p:cNvPr id="106561"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6562"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6563" name="Rectangle 16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6553" name="Rectangle 168"/>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6554" name="Rectangle 169"/>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50</a:t>
            </a:r>
          </a:p>
        </p:txBody>
      </p:sp>
      <p:sp>
        <p:nvSpPr>
          <p:cNvPr id="106556" name="Text Box 17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a:solidFill>
                  <a:schemeClr val="tx1"/>
                </a:solidFill>
                <a:latin typeface="Helvetica" charset="0"/>
                <a:ea typeface="+mn-ea"/>
                <a:cs typeface="+mn-cs"/>
              </a:rPr>
              <a:t>Jer 31:       31-33</a:t>
            </a:r>
          </a:p>
        </p:txBody>
      </p:sp>
      <p:sp>
        <p:nvSpPr>
          <p:cNvPr id="464045" name="Rectangle 173"/>
          <p:cNvSpPr>
            <a:spLocks noChangeArrowheads="1"/>
          </p:cNvSpPr>
          <p:nvPr/>
        </p:nvSpPr>
        <p:spPr bwMode="auto">
          <a:xfrm>
            <a:off x="6188075" y="2247900"/>
            <a:ext cx="313213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ea typeface="+mn-ea"/>
                <a:cs typeface="+mn-cs"/>
              </a:rPr>
              <a:t>2 Sam 7: 4-16</a:t>
            </a:r>
          </a:p>
          <a:p>
            <a:pPr>
              <a:defRPr/>
            </a:pPr>
            <a:r>
              <a:rPr lang="en-US" b="1" i="1">
                <a:solidFill>
                  <a:schemeClr val="tx1"/>
                </a:solidFill>
                <a:latin typeface="Helvetica" charset="0"/>
                <a:ea typeface="+mn-ea"/>
                <a:cs typeface="+mn-cs"/>
              </a:rPr>
              <a:t>1 Cronica 17:3-15</a:t>
            </a:r>
          </a:p>
        </p:txBody>
      </p:sp>
      <p:sp>
        <p:nvSpPr>
          <p:cNvPr id="464068" name="Text Box 196"/>
          <p:cNvSpPr txBox="1">
            <a:spLocks noChangeArrowheads="1"/>
          </p:cNvSpPr>
          <p:nvPr/>
        </p:nvSpPr>
        <p:spPr bwMode="auto">
          <a:xfrm>
            <a:off x="6413500" y="1376363"/>
            <a:ext cx="10160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TD</a:t>
            </a:r>
          </a:p>
        </p:txBody>
      </p:sp>
      <p:sp>
        <p:nvSpPr>
          <p:cNvPr id="464069" name="Text Box 197"/>
          <p:cNvSpPr txBox="1">
            <a:spLocks noChangeArrowheads="1"/>
          </p:cNvSpPr>
          <p:nvPr/>
        </p:nvSpPr>
        <p:spPr bwMode="auto">
          <a:xfrm>
            <a:off x="6405563" y="3448050"/>
            <a:ext cx="10160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dirty="0">
                <a:solidFill>
                  <a:schemeClr val="tx1"/>
                </a:solidFill>
                <a:latin typeface="Kosher-Normal" charset="0"/>
                <a:ea typeface="+mn-ea"/>
                <a:cs typeface="+mn-cs"/>
              </a:rPr>
              <a:t>BT</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8546"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854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49"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ER</a:t>
            </a:r>
          </a:p>
        </p:txBody>
      </p:sp>
      <p:sp>
        <p:nvSpPr>
          <p:cNvPr id="108552"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08554"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5"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6"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MS</a:t>
            </a:r>
          </a:p>
        </p:txBody>
      </p:sp>
      <p:sp>
        <p:nvSpPr>
          <p:cNvPr id="10856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6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76200" y="496888"/>
            <a:ext cx="2960688"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PAGHAHANDA</a:t>
            </a:r>
          </a:p>
          <a:p>
            <a:pPr>
              <a:defRPr/>
            </a:pPr>
            <a:r>
              <a:rPr lang="en-US" sz="2400" b="1">
                <a:solidFill>
                  <a:schemeClr val="tx2"/>
                </a:solidFill>
                <a:latin typeface="Times" charset="0"/>
                <a:ea typeface="+mn-ea"/>
                <a:cs typeface="+mn-cs"/>
              </a:rPr>
              <a:t>        NG                                    </a:t>
            </a:r>
          </a:p>
          <a:p>
            <a:pPr>
              <a:defRPr/>
            </a:pPr>
            <a:r>
              <a:rPr lang="en-US" sz="2400" b="1">
                <a:solidFill>
                  <a:schemeClr val="tx2"/>
                </a:solidFill>
                <a:latin typeface="Times" charset="0"/>
                <a:ea typeface="+mn-ea"/>
                <a:cs typeface="+mn-cs"/>
              </a:rPr>
              <a:t>   ENTABLADO</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856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0857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0857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0857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7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C</a:t>
            </a:r>
          </a:p>
        </p:txBody>
      </p:sp>
      <p:sp>
        <p:nvSpPr>
          <p:cNvPr id="10857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0857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8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0858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MS</a:t>
            </a:r>
          </a:p>
        </p:txBody>
      </p:sp>
      <p:sp>
        <p:nvSpPr>
          <p:cNvPr id="10858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75" name="Rectangle 79"/>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64976" name="Text Box 80"/>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Hari 25: 1-21</a:t>
            </a:r>
          </a:p>
        </p:txBody>
      </p:sp>
      <p:grpSp>
        <p:nvGrpSpPr>
          <p:cNvPr id="108591"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a:solidFill>
                    <a:srgbClr val="D83104"/>
                  </a:solidFill>
                  <a:latin typeface="Times" charset="0"/>
                </a:rPr>
                <a:t>ANG KAHARIAN SA TIMOG:</a:t>
              </a:r>
              <a:endParaRPr lang="en-US" sz="3600" b="1">
                <a:solidFill>
                  <a:srgbClr val="FF5008"/>
                </a:solidFill>
                <a:latin typeface="Times" charset="0"/>
              </a:endParaRPr>
            </a:p>
            <a:p>
              <a:pPr algn="ctr">
                <a:defRPr/>
              </a:pPr>
              <a:r>
                <a:rPr lang="en-US" sz="3600" b="1">
                  <a:solidFill>
                    <a:schemeClr val="bg2"/>
                  </a:solidFill>
                  <a:latin typeface="Times" charset="0"/>
                </a:rPr>
                <a:t>JUDAH (586 B.C.)</a:t>
              </a:r>
            </a:p>
            <a:p>
              <a:pPr algn="ctr">
                <a:defRPr/>
              </a:pPr>
              <a:r>
                <a:rPr lang="en-US" sz="3600" b="1" i="1">
                  <a:solidFill>
                    <a:schemeClr val="accent2"/>
                  </a:solidFill>
                  <a:latin typeface="Times" charset="0"/>
                </a:rPr>
                <a:t>ANG PAGKATAPON SA BABILONIA</a:t>
              </a:r>
              <a:endParaRPr lang="en-US" sz="3600" b="1" i="1" u="sng">
                <a:solidFill>
                  <a:schemeClr val="accent2"/>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64945" name="Oval 49"/>
          <p:cNvSpPr>
            <a:spLocks noChangeArrowheads="1"/>
          </p:cNvSpPr>
          <p:nvPr/>
        </p:nvSpPr>
        <p:spPr bwMode="auto">
          <a:xfrm>
            <a:off x="4086225" y="5110163"/>
            <a:ext cx="2424113" cy="517525"/>
          </a:xfrm>
          <a:prstGeom prst="ellipse">
            <a:avLst/>
          </a:prstGeom>
          <a:noFill/>
          <a:ln w="5715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108596" name="Text Box 17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8597" name="Group 172"/>
          <p:cNvGrpSpPr>
            <a:grpSpLocks/>
          </p:cNvGrpSpPr>
          <p:nvPr/>
        </p:nvGrpSpPr>
        <p:grpSpPr bwMode="auto">
          <a:xfrm>
            <a:off x="8018463" y="3436938"/>
            <a:ext cx="981075" cy="1843087"/>
            <a:chOff x="5051" y="2165"/>
            <a:chExt cx="618" cy="1161"/>
          </a:xfrm>
        </p:grpSpPr>
        <p:grpSp>
          <p:nvGrpSpPr>
            <p:cNvPr id="108616" name="Group 173"/>
            <p:cNvGrpSpPr>
              <a:grpSpLocks/>
            </p:cNvGrpSpPr>
            <p:nvPr/>
          </p:nvGrpSpPr>
          <p:grpSpPr bwMode="auto">
            <a:xfrm>
              <a:off x="5051" y="2165"/>
              <a:ext cx="618" cy="1161"/>
              <a:chOff x="5051" y="2165"/>
              <a:chExt cx="618" cy="1161"/>
            </a:xfrm>
          </p:grpSpPr>
          <p:sp>
            <p:nvSpPr>
              <p:cNvPr id="108618"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8619"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8620"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621"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2"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3"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4"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5"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6"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7"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8"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9"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0"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1"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2"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3"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4" name="Rectangle 19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108617" name="Rectangle 191"/>
            <p:cNvSpPr>
              <a:spLocks noChangeArrowheads="1"/>
            </p:cNvSpPr>
            <p:nvPr/>
          </p:nvSpPr>
          <p:spPr bwMode="auto">
            <a:xfrm>
              <a:off x="5139" y="2267"/>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10747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PAGKAHATI </a:t>
            </a:r>
          </a:p>
        </p:txBody>
      </p:sp>
      <p:sp>
        <p:nvSpPr>
          <p:cNvPr id="108599" name="Rectangle 193"/>
          <p:cNvSpPr>
            <a:spLocks noChangeArrowheads="1"/>
          </p:cNvSpPr>
          <p:nvPr/>
        </p:nvSpPr>
        <p:spPr bwMode="auto">
          <a:xfrm>
            <a:off x="8032750" y="3973513"/>
            <a:ext cx="9302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5090" name="Rectangle 194"/>
          <p:cNvSpPr>
            <a:spLocks noChangeArrowheads="1"/>
          </p:cNvSpPr>
          <p:nvPr/>
        </p:nvSpPr>
        <p:spPr bwMode="auto">
          <a:xfrm>
            <a:off x="8002588" y="4483100"/>
            <a:ext cx="938212"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sp>
        <p:nvSpPr>
          <p:cNvPr id="108601" name="Rectangle 195"/>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8602" name="Rectangle 196"/>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8603" name="Rectangle 197"/>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8604" name="Group 198"/>
          <p:cNvGrpSpPr>
            <a:grpSpLocks/>
          </p:cNvGrpSpPr>
          <p:nvPr/>
        </p:nvGrpSpPr>
        <p:grpSpPr bwMode="auto">
          <a:xfrm>
            <a:off x="8212138" y="4151313"/>
            <a:ext cx="931862" cy="377825"/>
            <a:chOff x="5078" y="2615"/>
            <a:chExt cx="587" cy="238"/>
          </a:xfrm>
        </p:grpSpPr>
        <p:sp>
          <p:nvSpPr>
            <p:cNvPr id="108613"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8614"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8615" name="Rectangle 201"/>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8605" name="Rectangle 202"/>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8606" name="Rectangle 203"/>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083550"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51</a:t>
            </a:r>
          </a:p>
        </p:txBody>
      </p:sp>
      <p:sp>
        <p:nvSpPr>
          <p:cNvPr id="108608" name="Text Box 205"/>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5102" name="AutoShape 206"/>
          <p:cNvSpPr>
            <a:spLocks noChangeArrowheads="1"/>
          </p:cNvSpPr>
          <p:nvPr/>
        </p:nvSpPr>
        <p:spPr bwMode="auto">
          <a:xfrm>
            <a:off x="733425" y="5689600"/>
            <a:ext cx="7577138" cy="642938"/>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ea typeface="+mn-ea"/>
              <a:cs typeface="+mn-cs"/>
            </a:endParaRPr>
          </a:p>
        </p:txBody>
      </p:sp>
      <p:sp>
        <p:nvSpPr>
          <p:cNvPr id="108610" name="Text Box 20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pic>
        <p:nvPicPr>
          <p:cNvPr id="465104" name="Picture 208"/>
          <p:cNvPicPr>
            <a:picLocks noChangeAspect="1" noChangeArrowheads="1"/>
          </p:cNvPicPr>
          <p:nvPr/>
        </p:nvPicPr>
        <p:blipFill>
          <a:blip r:embed="rId3"/>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dissolve">
                                      <p:cBhvr>
                                        <p:cTn id="14" dur="5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9"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dissolve">
                                      <p:cBhvr>
                                        <p:cTn id="31" dur="5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4945" grpId="0" animBg="1"/>
      <p:bldP spid="465102"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pic>
        <p:nvPicPr>
          <p:cNvPr id="110594" name="Picture 173"/>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50673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931863" y="5911850"/>
            <a:ext cx="6946900" cy="785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lnSpc>
                <a:spcPct val="30000"/>
              </a:lnSpc>
              <a:spcBef>
                <a:spcPct val="50000"/>
              </a:spcBef>
              <a:defRPr/>
            </a:pPr>
            <a:r>
              <a:rPr lang="en-US" sz="2400" b="1" smtClean="0">
                <a:solidFill>
                  <a:srgbClr val="FFFF00"/>
                </a:solidFill>
              </a:rPr>
              <a:t>Ang Lumang Siyudad ng Babilonia</a:t>
            </a:r>
          </a:p>
          <a:p>
            <a:pPr algn="ctr">
              <a:lnSpc>
                <a:spcPct val="30000"/>
              </a:lnSpc>
              <a:spcBef>
                <a:spcPct val="50000"/>
              </a:spcBef>
              <a:defRPr/>
            </a:pPr>
            <a:r>
              <a:rPr lang="en-US" sz="2400" b="1" smtClean="0">
                <a:solidFill>
                  <a:srgbClr val="FFFF00"/>
                </a:solidFill>
              </a:rPr>
              <a:t>Mula sa pelikulang</a:t>
            </a:r>
          </a:p>
          <a:p>
            <a:pPr algn="ctr">
              <a:lnSpc>
                <a:spcPct val="30000"/>
              </a:lnSpc>
              <a:spcBef>
                <a:spcPct val="50000"/>
              </a:spcBef>
              <a:defRPr/>
            </a:pPr>
            <a:r>
              <a:rPr lang="ja-JP" altLang="en-US" sz="2400" b="1" smtClean="0">
                <a:solidFill>
                  <a:srgbClr val="FFFF00"/>
                </a:solidFill>
              </a:rPr>
              <a:t>“</a:t>
            </a:r>
            <a:r>
              <a:rPr lang="en-US" sz="2400" b="1" smtClean="0">
                <a:solidFill>
                  <a:srgbClr val="FFFF00"/>
                </a:solidFill>
              </a:rPr>
              <a:t>Intolerance</a:t>
            </a:r>
            <a:r>
              <a:rPr lang="ja-JP" altLang="en-US" sz="2400" b="1" smtClean="0">
                <a:solidFill>
                  <a:srgbClr val="FFFF00"/>
                </a:solidFill>
              </a:rPr>
              <a:t>”</a:t>
            </a:r>
            <a:endParaRPr lang="en-US" sz="2400" b="1" smtClean="0">
              <a:solidFill>
                <a:srgbClr val="FFFF00"/>
              </a:solidFill>
            </a:endParaRPr>
          </a:p>
        </p:txBody>
      </p:sp>
      <p:sp>
        <p:nvSpPr>
          <p:cNvPr id="110596" name="Text Box 17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0597" name="Group 176"/>
          <p:cNvGrpSpPr>
            <a:grpSpLocks/>
          </p:cNvGrpSpPr>
          <p:nvPr/>
        </p:nvGrpSpPr>
        <p:grpSpPr bwMode="auto">
          <a:xfrm>
            <a:off x="8018463" y="3436938"/>
            <a:ext cx="981075" cy="1843087"/>
            <a:chOff x="5051" y="2165"/>
            <a:chExt cx="618" cy="1161"/>
          </a:xfrm>
        </p:grpSpPr>
        <p:grpSp>
          <p:nvGrpSpPr>
            <p:cNvPr id="110613" name="Group 177"/>
            <p:cNvGrpSpPr>
              <a:grpSpLocks/>
            </p:cNvGrpSpPr>
            <p:nvPr/>
          </p:nvGrpSpPr>
          <p:grpSpPr bwMode="auto">
            <a:xfrm>
              <a:off x="5051" y="2165"/>
              <a:ext cx="618" cy="1161"/>
              <a:chOff x="5051" y="2165"/>
              <a:chExt cx="618" cy="1161"/>
            </a:xfrm>
          </p:grpSpPr>
          <p:sp>
            <p:nvSpPr>
              <p:cNvPr id="110615"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0616"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0617"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18"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0"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1"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4"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5"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6"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7"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8"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9"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0"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1" name="Rectangle 19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p:txBody>
          </p:sp>
        </p:grpSp>
        <p:sp>
          <p:nvSpPr>
            <p:cNvPr id="110614" name="Rectangle 195"/>
            <p:cNvSpPr>
              <a:spLocks noChangeArrowheads="1"/>
            </p:cNvSpPr>
            <p:nvPr/>
          </p:nvSpPr>
          <p:spPr bwMode="auto">
            <a:xfrm>
              <a:off x="5139" y="2267"/>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11938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PAGKAHATI••• </a:t>
            </a:r>
          </a:p>
        </p:txBody>
      </p:sp>
      <p:sp>
        <p:nvSpPr>
          <p:cNvPr id="110599" name="Rectangle 197"/>
          <p:cNvSpPr>
            <a:spLocks noChangeArrowheads="1"/>
          </p:cNvSpPr>
          <p:nvPr/>
        </p:nvSpPr>
        <p:spPr bwMode="auto">
          <a:xfrm>
            <a:off x="8032750" y="3973513"/>
            <a:ext cx="9302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6118" name="Rectangle 198"/>
          <p:cNvSpPr>
            <a:spLocks noChangeArrowheads="1"/>
          </p:cNvSpPr>
          <p:nvPr/>
        </p:nvSpPr>
        <p:spPr bwMode="auto">
          <a:xfrm>
            <a:off x="8002588" y="4483100"/>
            <a:ext cx="938212"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sp>
        <p:nvSpPr>
          <p:cNvPr id="110601" name="Rectangle 199"/>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0602" name="Rectangle 200"/>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0603" name="Rectangle 201"/>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0604" name="Group 202"/>
          <p:cNvGrpSpPr>
            <a:grpSpLocks/>
          </p:cNvGrpSpPr>
          <p:nvPr/>
        </p:nvGrpSpPr>
        <p:grpSpPr bwMode="auto">
          <a:xfrm>
            <a:off x="8253413" y="4151313"/>
            <a:ext cx="890587" cy="500062"/>
            <a:chOff x="5078" y="2615"/>
            <a:chExt cx="587" cy="315"/>
          </a:xfrm>
        </p:grpSpPr>
        <p:sp>
          <p:nvSpPr>
            <p:cNvPr id="110610"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0611"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0612" name="Rectangle 205"/>
            <p:cNvSpPr>
              <a:spLocks noChangeArrowheads="1"/>
            </p:cNvSpPr>
            <p:nvPr/>
          </p:nvSpPr>
          <p:spPr bwMode="auto">
            <a:xfrm>
              <a:off x="5105" y="2720"/>
              <a:ext cx="47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10              2</a:t>
              </a:r>
            </a:p>
          </p:txBody>
        </p:sp>
      </p:grpSp>
      <p:sp>
        <p:nvSpPr>
          <p:cNvPr id="110605" name="Rectangle 206"/>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0606" name="Rectangle 207"/>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52</a:t>
            </a:r>
          </a:p>
        </p:txBody>
      </p:sp>
      <p:sp>
        <p:nvSpPr>
          <p:cNvPr id="466129" name="Text Box 209"/>
          <p:cNvSpPr txBox="1">
            <a:spLocks noChangeArrowheads="1"/>
          </p:cNvSpPr>
          <p:nvPr/>
        </p:nvSpPr>
        <p:spPr bwMode="auto">
          <a:xfrm>
            <a:off x="1779588" y="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Hari 25: 1-21</a:t>
            </a:r>
          </a:p>
        </p:txBody>
      </p:sp>
      <p:sp>
        <p:nvSpPr>
          <p:cNvPr id="110609" name="Text Box 210"/>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grpSp>
        <p:nvGrpSpPr>
          <p:cNvPr id="112642" name="Group 2"/>
          <p:cNvGrpSpPr>
            <a:grpSpLocks/>
          </p:cNvGrpSpPr>
          <p:nvPr/>
        </p:nvGrpSpPr>
        <p:grpSpPr bwMode="auto">
          <a:xfrm>
            <a:off x="4262438" y="550863"/>
            <a:ext cx="3494087" cy="5641975"/>
            <a:chOff x="2602" y="327"/>
            <a:chExt cx="2184" cy="3647"/>
          </a:xfrm>
        </p:grpSpPr>
        <p:grpSp>
          <p:nvGrpSpPr>
            <p:cNvPr id="112796" name="Group 3"/>
            <p:cNvGrpSpPr>
              <a:grpSpLocks/>
            </p:cNvGrpSpPr>
            <p:nvPr/>
          </p:nvGrpSpPr>
          <p:grpSpPr bwMode="auto">
            <a:xfrm>
              <a:off x="2602" y="327"/>
              <a:ext cx="1226" cy="3647"/>
              <a:chOff x="2602" y="327"/>
              <a:chExt cx="1226" cy="3647"/>
            </a:xfrm>
          </p:grpSpPr>
          <p:sp>
            <p:nvSpPr>
              <p:cNvPr id="112837"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277" name="Rectangle 5"/>
              <p:cNvSpPr>
                <a:spLocks noChangeArrowheads="1"/>
              </p:cNvSpPr>
              <p:nvPr/>
            </p:nvSpPr>
            <p:spPr bwMode="auto">
              <a:xfrm>
                <a:off x="3087" y="1240"/>
                <a:ext cx="496" cy="1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112839"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40"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41"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2"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3"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44"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45" name="Freeform 12"/>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46"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7"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8"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49"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50"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51"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2"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3"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4"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55" name="Rectangle 22"/>
              <p:cNvSpPr>
                <a:spLocks noChangeArrowheads="1"/>
              </p:cNvSpPr>
              <p:nvPr/>
            </p:nvSpPr>
            <p:spPr bwMode="auto">
              <a:xfrm>
                <a:off x="2780" y="3258"/>
                <a:ext cx="18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12856"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57"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58"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9"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60"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61" name="Freeform 28"/>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62"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63"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64"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65"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05" name="Rectangle 33"/>
              <p:cNvSpPr>
                <a:spLocks noChangeArrowheads="1"/>
              </p:cNvSpPr>
              <p:nvPr/>
            </p:nvSpPr>
            <p:spPr bwMode="auto">
              <a:xfrm>
                <a:off x="3095" y="2648"/>
                <a:ext cx="496" cy="1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112867"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8"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9"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0"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1"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2"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3" name="Rectangle 40"/>
              <p:cNvSpPr>
                <a:spLocks noChangeArrowheads="1"/>
              </p:cNvSpPr>
              <p:nvPr/>
            </p:nvSpPr>
            <p:spPr bwMode="auto">
              <a:xfrm>
                <a:off x="2741" y="538"/>
                <a:ext cx="34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112874" name="Rectangle 41"/>
              <p:cNvSpPr>
                <a:spLocks noChangeArrowheads="1"/>
              </p:cNvSpPr>
              <p:nvPr/>
            </p:nvSpPr>
            <p:spPr bwMode="auto">
              <a:xfrm>
                <a:off x="2690" y="634"/>
                <a:ext cx="82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1MABUTINGBALITAl</a:t>
                </a:r>
              </a:p>
            </p:txBody>
          </p:sp>
          <p:sp>
            <p:nvSpPr>
              <p:cNvPr id="112875" name="Rectangle 42"/>
              <p:cNvSpPr>
                <a:spLocks noChangeArrowheads="1"/>
              </p:cNvSpPr>
              <p:nvPr/>
            </p:nvSpPr>
            <p:spPr bwMode="auto">
              <a:xfrm>
                <a:off x="2695" y="738"/>
                <a:ext cx="51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  PAMILYA</a:t>
                </a:r>
              </a:p>
            </p:txBody>
          </p:sp>
          <p:sp>
            <p:nvSpPr>
              <p:cNvPr id="112876" name="Rectangle 43"/>
              <p:cNvSpPr>
                <a:spLocks noChangeArrowheads="1"/>
              </p:cNvSpPr>
              <p:nvPr/>
            </p:nvSpPr>
            <p:spPr bwMode="auto">
              <a:xfrm>
                <a:off x="2690" y="842"/>
                <a:ext cx="57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 PAGPATAY</a:t>
                </a:r>
              </a:p>
            </p:txBody>
          </p:sp>
          <p:sp>
            <p:nvSpPr>
              <p:cNvPr id="112877" name="Rectangle 44"/>
              <p:cNvSpPr>
                <a:spLocks noChangeArrowheads="1"/>
              </p:cNvSpPr>
              <p:nvPr/>
            </p:nvSpPr>
            <p:spPr bwMode="auto">
              <a:xfrm>
                <a:off x="2627" y="938"/>
                <a:ext cx="7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BAHA/BAHAGHARI</a:t>
                </a:r>
              </a:p>
            </p:txBody>
          </p:sp>
          <p:sp>
            <p:nvSpPr>
              <p:cNvPr id="112878" name="Rectangle 45"/>
              <p:cNvSpPr>
                <a:spLocks noChangeArrowheads="1"/>
              </p:cNvSpPr>
              <p:nvPr/>
            </p:nvSpPr>
            <p:spPr bwMode="auto">
              <a:xfrm>
                <a:off x="2781" y="1042"/>
                <a:ext cx="29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ToRE</a:t>
                </a:r>
              </a:p>
            </p:txBody>
          </p:sp>
          <p:sp>
            <p:nvSpPr>
              <p:cNvPr id="112879" name="Rectangle 46"/>
              <p:cNvSpPr>
                <a:spLocks noChangeArrowheads="1"/>
              </p:cNvSpPr>
              <p:nvPr/>
            </p:nvSpPr>
            <p:spPr bwMode="auto">
              <a:xfrm>
                <a:off x="2607" y="344"/>
                <a:ext cx="526"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PAGLIKHAa</a:t>
                </a:r>
              </a:p>
            </p:txBody>
          </p:sp>
          <p:sp>
            <p:nvSpPr>
              <p:cNvPr id="112880" name="Rectangle 47"/>
              <p:cNvSpPr>
                <a:spLocks noChangeArrowheads="1"/>
              </p:cNvSpPr>
              <p:nvPr/>
            </p:nvSpPr>
            <p:spPr bwMode="auto">
              <a:xfrm>
                <a:off x="2602" y="458"/>
                <a:ext cx="661"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Man &amp; Woman</a:t>
                </a:r>
              </a:p>
            </p:txBody>
          </p:sp>
          <p:sp>
            <p:nvSpPr>
              <p:cNvPr id="112881"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2"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3"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84" name="Rectangle 51"/>
              <p:cNvSpPr>
                <a:spLocks noChangeArrowheads="1"/>
              </p:cNvSpPr>
              <p:nvPr/>
            </p:nvSpPr>
            <p:spPr bwMode="auto">
              <a:xfrm>
                <a:off x="2749" y="1531"/>
                <a:ext cx="413"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12885" name="Rectangle 52"/>
              <p:cNvSpPr>
                <a:spLocks noChangeArrowheads="1"/>
              </p:cNvSpPr>
              <p:nvPr/>
            </p:nvSpPr>
            <p:spPr bwMode="auto">
              <a:xfrm>
                <a:off x="2812" y="1771"/>
                <a:ext cx="28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12886" name="Rectangle 53"/>
              <p:cNvSpPr>
                <a:spLocks noChangeArrowheads="1"/>
              </p:cNvSpPr>
              <p:nvPr/>
            </p:nvSpPr>
            <p:spPr bwMode="auto">
              <a:xfrm>
                <a:off x="2846" y="1891"/>
                <a:ext cx="20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12887" name="Rectangle 54"/>
              <p:cNvSpPr>
                <a:spLocks noChangeArrowheads="1"/>
              </p:cNvSpPr>
              <p:nvPr/>
            </p:nvSpPr>
            <p:spPr bwMode="auto">
              <a:xfrm>
                <a:off x="2742" y="1414"/>
                <a:ext cx="38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TAWAG</a:t>
                </a:r>
              </a:p>
            </p:txBody>
          </p:sp>
          <p:sp>
            <p:nvSpPr>
              <p:cNvPr id="112888" name="Rectangle 55"/>
              <p:cNvSpPr>
                <a:spLocks noChangeArrowheads="1"/>
              </p:cNvSpPr>
              <p:nvPr/>
            </p:nvSpPr>
            <p:spPr bwMode="auto">
              <a:xfrm>
                <a:off x="2634" y="1274"/>
                <a:ext cx="48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12889" name="Rectangle 56"/>
              <p:cNvSpPr>
                <a:spLocks noChangeArrowheads="1"/>
              </p:cNvSpPr>
              <p:nvPr/>
            </p:nvSpPr>
            <p:spPr bwMode="auto">
              <a:xfrm>
                <a:off x="2834" y="1653"/>
                <a:ext cx="22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12890"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1"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2" name="Rectangle 59"/>
              <p:cNvSpPr>
                <a:spLocks noChangeArrowheads="1"/>
              </p:cNvSpPr>
              <p:nvPr/>
            </p:nvSpPr>
            <p:spPr bwMode="auto">
              <a:xfrm>
                <a:off x="2694" y="2152"/>
                <a:ext cx="30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a:t>
                </a:r>
              </a:p>
            </p:txBody>
          </p:sp>
          <p:sp>
            <p:nvSpPr>
              <p:cNvPr id="112893" name="Rectangle 60"/>
              <p:cNvSpPr>
                <a:spLocks noChangeArrowheads="1"/>
              </p:cNvSpPr>
              <p:nvPr/>
            </p:nvSpPr>
            <p:spPr bwMode="auto">
              <a:xfrm>
                <a:off x="2724" y="2301"/>
                <a:ext cx="606"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PAGKAALIPIN</a:t>
                </a:r>
              </a:p>
            </p:txBody>
          </p:sp>
          <p:sp>
            <p:nvSpPr>
              <p:cNvPr id="112894" name="Rectangle 61"/>
              <p:cNvSpPr>
                <a:spLocks noChangeArrowheads="1"/>
              </p:cNvSpPr>
              <p:nvPr/>
            </p:nvSpPr>
            <p:spPr bwMode="auto">
              <a:xfrm>
                <a:off x="2856" y="2420"/>
                <a:ext cx="23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12895"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6"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7"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8"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9"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0"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1"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2"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3" name="Rectangle 70"/>
              <p:cNvSpPr>
                <a:spLocks noChangeArrowheads="1"/>
              </p:cNvSpPr>
              <p:nvPr/>
            </p:nvSpPr>
            <p:spPr bwMode="auto">
              <a:xfrm>
                <a:off x="2708" y="2674"/>
                <a:ext cx="39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MOiSES</a:t>
                </a:r>
              </a:p>
            </p:txBody>
          </p:sp>
          <p:sp>
            <p:nvSpPr>
              <p:cNvPr id="112904" name="Rectangle 71"/>
              <p:cNvSpPr>
                <a:spLocks noChangeArrowheads="1"/>
              </p:cNvSpPr>
              <p:nvPr/>
            </p:nvSpPr>
            <p:spPr bwMode="auto">
              <a:xfrm>
                <a:off x="2802" y="2934"/>
                <a:ext cx="28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12905" name="Rectangle 72"/>
              <p:cNvSpPr>
                <a:spLocks noChangeArrowheads="1"/>
              </p:cNvSpPr>
              <p:nvPr/>
            </p:nvSpPr>
            <p:spPr bwMode="auto">
              <a:xfrm>
                <a:off x="2751" y="3050"/>
                <a:ext cx="40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12906" name="Rectangle 73"/>
              <p:cNvSpPr>
                <a:spLocks noChangeArrowheads="1"/>
              </p:cNvSpPr>
              <p:nvPr/>
            </p:nvSpPr>
            <p:spPr bwMode="auto">
              <a:xfrm>
                <a:off x="2648" y="3158"/>
                <a:ext cx="63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12907" name="Rectangle 74"/>
              <p:cNvSpPr>
                <a:spLocks noChangeArrowheads="1"/>
              </p:cNvSpPr>
              <p:nvPr/>
            </p:nvSpPr>
            <p:spPr bwMode="auto">
              <a:xfrm>
                <a:off x="2872" y="3274"/>
                <a:ext cx="19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12908" name="Rectangle 75"/>
              <p:cNvSpPr>
                <a:spLocks noChangeArrowheads="1"/>
              </p:cNvSpPr>
              <p:nvPr/>
            </p:nvSpPr>
            <p:spPr bwMode="auto">
              <a:xfrm>
                <a:off x="2724" y="3382"/>
                <a:ext cx="47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112909"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0" name="Rectangle 77"/>
              <p:cNvSpPr>
                <a:spLocks noChangeArrowheads="1"/>
              </p:cNvSpPr>
              <p:nvPr/>
            </p:nvSpPr>
            <p:spPr bwMode="auto">
              <a:xfrm>
                <a:off x="2779" y="2826"/>
                <a:ext cx="37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112911"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2"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3"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4" name="Rectangle 81"/>
              <p:cNvSpPr>
                <a:spLocks noChangeArrowheads="1"/>
              </p:cNvSpPr>
              <p:nvPr/>
            </p:nvSpPr>
            <p:spPr bwMode="auto">
              <a:xfrm>
                <a:off x="2697" y="3550"/>
                <a:ext cx="356"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JOSUE</a:t>
                </a:r>
              </a:p>
            </p:txBody>
          </p:sp>
          <p:sp>
            <p:nvSpPr>
              <p:cNvPr id="112915" name="Rectangle 82"/>
              <p:cNvSpPr>
                <a:spLocks noChangeArrowheads="1"/>
              </p:cNvSpPr>
              <p:nvPr/>
            </p:nvSpPr>
            <p:spPr bwMode="auto">
              <a:xfrm>
                <a:off x="2738" y="3686"/>
                <a:ext cx="45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12916" name="Rectangle 83"/>
              <p:cNvSpPr>
                <a:spLocks noChangeArrowheads="1"/>
              </p:cNvSpPr>
              <p:nvPr/>
            </p:nvSpPr>
            <p:spPr bwMode="auto">
              <a:xfrm>
                <a:off x="2686" y="3806"/>
                <a:ext cx="59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LUPA NAHATI</a:t>
                </a:r>
              </a:p>
            </p:txBody>
          </p:sp>
        </p:grpSp>
        <p:grpSp>
          <p:nvGrpSpPr>
            <p:cNvPr id="112797" name="Group 84"/>
            <p:cNvGrpSpPr>
              <a:grpSpLocks/>
            </p:cNvGrpSpPr>
            <p:nvPr/>
          </p:nvGrpSpPr>
          <p:grpSpPr bwMode="auto">
            <a:xfrm>
              <a:off x="4119" y="352"/>
              <a:ext cx="667" cy="1610"/>
              <a:chOff x="4119" y="352"/>
              <a:chExt cx="667" cy="1610"/>
            </a:xfrm>
          </p:grpSpPr>
          <p:sp>
            <p:nvSpPr>
              <p:cNvPr id="11279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01" name="Rectangle 88"/>
              <p:cNvSpPr>
                <a:spLocks noChangeArrowheads="1"/>
              </p:cNvSpPr>
              <p:nvPr/>
            </p:nvSpPr>
            <p:spPr bwMode="auto">
              <a:xfrm>
                <a:off x="4328" y="618"/>
                <a:ext cx="22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1280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0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09"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0"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1" name="Rectangle 99"/>
              <p:cNvSpPr>
                <a:spLocks noChangeArrowheads="1"/>
              </p:cNvSpPr>
              <p:nvPr/>
            </p:nvSpPr>
            <p:spPr bwMode="auto">
              <a:xfrm>
                <a:off x="4312" y="586"/>
                <a:ext cx="24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12812" name="Rectangle 100"/>
              <p:cNvSpPr>
                <a:spLocks noChangeArrowheads="1"/>
              </p:cNvSpPr>
              <p:nvPr/>
            </p:nvSpPr>
            <p:spPr bwMode="auto">
              <a:xfrm>
                <a:off x="4248" y="480"/>
                <a:ext cx="4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HUKOM</a:t>
                </a:r>
              </a:p>
            </p:txBody>
          </p:sp>
          <p:sp>
            <p:nvSpPr>
              <p:cNvPr id="112813" name="Rectangle 101"/>
              <p:cNvSpPr>
                <a:spLocks noChangeArrowheads="1"/>
              </p:cNvSpPr>
              <p:nvPr/>
            </p:nvSpPr>
            <p:spPr bwMode="auto">
              <a:xfrm>
                <a:off x="4141" y="352"/>
                <a:ext cx="49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ANARKIYA</a:t>
                </a:r>
              </a:p>
            </p:txBody>
          </p:sp>
          <p:sp>
            <p:nvSpPr>
              <p:cNvPr id="112814"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5"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6"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77" name="Rectangle 105"/>
              <p:cNvSpPr>
                <a:spLocks noChangeArrowheads="1"/>
              </p:cNvSpPr>
              <p:nvPr/>
            </p:nvSpPr>
            <p:spPr bwMode="auto">
              <a:xfrm>
                <a:off x="4193" y="1006"/>
                <a:ext cx="544" cy="147"/>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12818" name="Rectangle 106"/>
              <p:cNvSpPr>
                <a:spLocks noChangeArrowheads="1"/>
              </p:cNvSpPr>
              <p:nvPr/>
            </p:nvSpPr>
            <p:spPr bwMode="auto">
              <a:xfrm>
                <a:off x="4151" y="1246"/>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Judah</a:t>
                </a:r>
              </a:p>
            </p:txBody>
          </p:sp>
          <p:sp>
            <p:nvSpPr>
              <p:cNvPr id="112819" name="Rectangle 107"/>
              <p:cNvSpPr>
                <a:spLocks noChangeArrowheads="1"/>
              </p:cNvSpPr>
              <p:nvPr/>
            </p:nvSpPr>
            <p:spPr bwMode="auto">
              <a:xfrm>
                <a:off x="4208" y="1350"/>
                <a:ext cx="471" cy="137"/>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12820" name="Rectangle 108"/>
              <p:cNvSpPr>
                <a:spLocks noChangeArrowheads="1"/>
              </p:cNvSpPr>
              <p:nvPr/>
            </p:nvSpPr>
            <p:spPr bwMode="auto">
              <a:xfrm>
                <a:off x="4156" y="1574"/>
                <a:ext cx="558"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12821" name="Rectangle 109"/>
              <p:cNvSpPr>
                <a:spLocks noChangeArrowheads="1"/>
              </p:cNvSpPr>
              <p:nvPr/>
            </p:nvSpPr>
            <p:spPr bwMode="auto">
              <a:xfrm>
                <a:off x="4167" y="1694"/>
                <a:ext cx="54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12822" name="Rectangle 110"/>
              <p:cNvSpPr>
                <a:spLocks noChangeArrowheads="1"/>
              </p:cNvSpPr>
              <p:nvPr/>
            </p:nvSpPr>
            <p:spPr bwMode="auto">
              <a:xfrm>
                <a:off x="4119" y="1798"/>
                <a:ext cx="66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12823"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4" name="Rectangle 112"/>
              <p:cNvSpPr>
                <a:spLocks noChangeArrowheads="1"/>
              </p:cNvSpPr>
              <p:nvPr/>
            </p:nvSpPr>
            <p:spPr bwMode="auto">
              <a:xfrm>
                <a:off x="4169" y="1134"/>
                <a:ext cx="58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112825"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6"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87" name="Rectangle 115"/>
              <p:cNvSpPr>
                <a:spLocks noChangeArrowheads="1"/>
              </p:cNvSpPr>
              <p:nvPr/>
            </p:nvSpPr>
            <p:spPr bwMode="auto">
              <a:xfrm>
                <a:off x="4150" y="1454"/>
                <a:ext cx="586" cy="13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sp>
            <p:nvSpPr>
              <p:cNvPr id="112828"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9" name="Rectangle 117"/>
              <p:cNvSpPr>
                <a:spLocks noChangeArrowheads="1"/>
              </p:cNvSpPr>
              <p:nvPr/>
            </p:nvSpPr>
            <p:spPr bwMode="auto">
              <a:xfrm>
                <a:off x="4251" y="908"/>
                <a:ext cx="38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12830"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1"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2"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3" name="Rectangle 121"/>
              <p:cNvSpPr>
                <a:spLocks noChangeArrowheads="1"/>
              </p:cNvSpPr>
              <p:nvPr/>
            </p:nvSpPr>
            <p:spPr bwMode="auto">
              <a:xfrm>
                <a:off x="4145" y="796"/>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t>
                </a:r>
              </a:p>
            </p:txBody>
          </p:sp>
          <p:sp>
            <p:nvSpPr>
              <p:cNvPr id="112834" name="Rectangle 122"/>
              <p:cNvSpPr>
                <a:spLocks noChangeArrowheads="1"/>
              </p:cNvSpPr>
              <p:nvPr/>
            </p:nvSpPr>
            <p:spPr bwMode="auto">
              <a:xfrm>
                <a:off x="4415" y="1246"/>
                <a:ext cx="3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112835"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6"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112643" name="Picture 1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44"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2645"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12646"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7"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8"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9"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0" name="Rectangle 136"/>
          <p:cNvSpPr>
            <a:spLocks noChangeArrowheads="1"/>
          </p:cNvSpPr>
          <p:nvPr/>
        </p:nvSpPr>
        <p:spPr bwMode="auto">
          <a:xfrm>
            <a:off x="5908675"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1"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0" name="Rectangle 138"/>
          <p:cNvSpPr>
            <a:spLocks noChangeArrowheads="1"/>
          </p:cNvSpPr>
          <p:nvPr/>
        </p:nvSpPr>
        <p:spPr bwMode="auto">
          <a:xfrm>
            <a:off x="4900613" y="1968500"/>
            <a:ext cx="7778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566411" name="Rectangle 139"/>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P 7 L J </a:t>
            </a:r>
          </a:p>
        </p:txBody>
      </p:sp>
      <p:sp>
        <p:nvSpPr>
          <p:cNvPr id="566412" name="Rectangle 140"/>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6414" name="Line 14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6416" name="Line 144"/>
          <p:cNvSpPr>
            <a:spLocks noChangeShapeType="1"/>
          </p:cNvSpPr>
          <p:nvPr/>
        </p:nvSpPr>
        <p:spPr bwMode="auto">
          <a:xfrm>
            <a:off x="1711325" y="2830513"/>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59"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2660"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19" name="Text Box 147"/>
          <p:cNvSpPr txBox="1">
            <a:spLocks noChangeArrowheads="1"/>
          </p:cNvSpPr>
          <p:nvPr/>
        </p:nvSpPr>
        <p:spPr bwMode="auto">
          <a:xfrm rot="-5385664">
            <a:off x="6038850" y="4410075"/>
            <a:ext cx="354013"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K</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J</a:t>
            </a:r>
          </a:p>
        </p:txBody>
      </p:sp>
      <p:sp>
        <p:nvSpPr>
          <p:cNvPr id="112663"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2" name="Text Box 150"/>
          <p:cNvSpPr txBox="1">
            <a:spLocks noChangeArrowheads="1"/>
          </p:cNvSpPr>
          <p:nvPr/>
        </p:nvSpPr>
        <p:spPr bwMode="auto">
          <a:xfrm rot="-5388536">
            <a:off x="2784475" y="3870325"/>
            <a:ext cx="1966913"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4 TAO</a:t>
            </a:r>
          </a:p>
        </p:txBody>
      </p:sp>
      <p:sp>
        <p:nvSpPr>
          <p:cNvPr id="112665"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6"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7"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8"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7" name="Text Box 155"/>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P</a:t>
            </a:r>
          </a:p>
        </p:txBody>
      </p:sp>
      <p:sp>
        <p:nvSpPr>
          <p:cNvPr id="112670" name="Freeform 156"/>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1"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72"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431" name="Rectangle 159"/>
          <p:cNvSpPr>
            <a:spLocks noChangeArrowheads="1"/>
          </p:cNvSpPr>
          <p:nvPr/>
        </p:nvSpPr>
        <p:spPr bwMode="auto">
          <a:xfrm>
            <a:off x="4913313" y="4203700"/>
            <a:ext cx="7778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566432" name="Rectangle 160"/>
          <p:cNvSpPr>
            <a:spLocks noChangeArrowheads="1"/>
          </p:cNvSpPr>
          <p:nvPr/>
        </p:nvSpPr>
        <p:spPr bwMode="auto">
          <a:xfrm>
            <a:off x="7427913" y="1219200"/>
            <a:ext cx="7778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Times" charset="0"/>
                <a:ea typeface="+mn-ea"/>
                <a:cs typeface="+mn-cs"/>
              </a:rPr>
              <a:t>(1000 B.C.)</a:t>
            </a:r>
          </a:p>
        </p:txBody>
      </p:sp>
      <p:sp>
        <p:nvSpPr>
          <p:cNvPr id="112675"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6" name="Freeform 162"/>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7" name="Freeform 163"/>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8"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9" name="Freeform 165"/>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80"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81"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112682" name="Group 168"/>
          <p:cNvGrpSpPr>
            <a:grpSpLocks/>
          </p:cNvGrpSpPr>
          <p:nvPr/>
        </p:nvGrpSpPr>
        <p:grpSpPr bwMode="auto">
          <a:xfrm>
            <a:off x="6591300" y="4418013"/>
            <a:ext cx="952500" cy="527050"/>
            <a:chOff x="4152" y="2783"/>
            <a:chExt cx="600" cy="332"/>
          </a:xfrm>
        </p:grpSpPr>
        <p:sp>
          <p:nvSpPr>
            <p:cNvPr id="11279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79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79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6444" name="Rectangle 172"/>
          <p:cNvSpPr>
            <a:spLocks noChangeArrowheads="1"/>
          </p:cNvSpPr>
          <p:nvPr/>
        </p:nvSpPr>
        <p:spPr bwMode="auto">
          <a:xfrm>
            <a:off x="7269163" y="4330700"/>
            <a:ext cx="7143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112684"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5"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6" name="Rectangle 175"/>
          <p:cNvSpPr>
            <a:spLocks noChangeArrowheads="1"/>
          </p:cNvSpPr>
          <p:nvPr/>
        </p:nvSpPr>
        <p:spPr bwMode="auto">
          <a:xfrm>
            <a:off x="6523038" y="3213100"/>
            <a:ext cx="962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12687"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8"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9"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0" name="Rectangle 179"/>
          <p:cNvSpPr>
            <a:spLocks noChangeArrowheads="1"/>
          </p:cNvSpPr>
          <p:nvPr/>
        </p:nvSpPr>
        <p:spPr bwMode="auto">
          <a:xfrm>
            <a:off x="6599238" y="4394200"/>
            <a:ext cx="9874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KATAHIMIKAN</a:t>
            </a:r>
          </a:p>
        </p:txBody>
      </p:sp>
      <p:sp>
        <p:nvSpPr>
          <p:cNvPr id="112691"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2"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93"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694" name="Rectangle 183"/>
          <p:cNvSpPr>
            <a:spLocks noChangeArrowheads="1"/>
          </p:cNvSpPr>
          <p:nvPr/>
        </p:nvSpPr>
        <p:spPr bwMode="auto">
          <a:xfrm>
            <a:off x="6610350" y="5102225"/>
            <a:ext cx="6381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JESUS</a:t>
            </a:r>
          </a:p>
        </p:txBody>
      </p:sp>
      <p:sp>
        <p:nvSpPr>
          <p:cNvPr id="112695"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6"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7"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8"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9"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0"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1"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112703" name="Rectangle 193"/>
          <p:cNvSpPr>
            <a:spLocks noChangeArrowheads="1"/>
          </p:cNvSpPr>
          <p:nvPr/>
        </p:nvSpPr>
        <p:spPr bwMode="auto">
          <a:xfrm>
            <a:off x="5913438" y="628650"/>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66" name="Text Box 194"/>
          <p:cNvSpPr txBox="1">
            <a:spLocks noChangeArrowheads="1"/>
          </p:cNvSpPr>
          <p:nvPr/>
        </p:nvSpPr>
        <p:spPr bwMode="auto">
          <a:xfrm rot="-5400000">
            <a:off x="4962525" y="1719263"/>
            <a:ext cx="2427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3 LIPUNAN</a:t>
            </a:r>
          </a:p>
        </p:txBody>
      </p:sp>
      <p:sp>
        <p:nvSpPr>
          <p:cNvPr id="566468" name="Rectangle 196"/>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12706" name="Text Box 197"/>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Genesis - Nehemias</a:t>
            </a:r>
          </a:p>
        </p:txBody>
      </p:sp>
      <p:sp>
        <p:nvSpPr>
          <p:cNvPr id="112708" name="Text Box 20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2709" name="Group 202"/>
          <p:cNvGrpSpPr>
            <a:grpSpLocks/>
          </p:cNvGrpSpPr>
          <p:nvPr/>
        </p:nvGrpSpPr>
        <p:grpSpPr bwMode="auto">
          <a:xfrm>
            <a:off x="8018463" y="3436938"/>
            <a:ext cx="981075" cy="1843087"/>
            <a:chOff x="5051" y="2165"/>
            <a:chExt cx="618" cy="1161"/>
          </a:xfrm>
        </p:grpSpPr>
        <p:grpSp>
          <p:nvGrpSpPr>
            <p:cNvPr id="112774" name="Group 203"/>
            <p:cNvGrpSpPr>
              <a:grpSpLocks/>
            </p:cNvGrpSpPr>
            <p:nvPr/>
          </p:nvGrpSpPr>
          <p:grpSpPr bwMode="auto">
            <a:xfrm>
              <a:off x="5051" y="2165"/>
              <a:ext cx="618" cy="1161"/>
              <a:chOff x="5051" y="2165"/>
              <a:chExt cx="618" cy="1161"/>
            </a:xfrm>
          </p:grpSpPr>
          <p:sp>
            <p:nvSpPr>
              <p:cNvPr id="11277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7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7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7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8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8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92" name="Rectangle 22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t>
                </a:r>
              </a:p>
            </p:txBody>
          </p:sp>
        </p:grpSp>
        <p:sp>
          <p:nvSpPr>
            <p:cNvPr id="112775" name="Rectangle 221"/>
            <p:cNvSpPr>
              <a:spLocks noChangeArrowheads="1"/>
            </p:cNvSpPr>
            <p:nvPr/>
          </p:nvSpPr>
          <p:spPr bwMode="auto">
            <a:xfrm>
              <a:off x="5139" y="2267"/>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879475"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12711" name="Rectangle 223"/>
          <p:cNvSpPr>
            <a:spLocks noChangeArrowheads="1"/>
          </p:cNvSpPr>
          <p:nvPr/>
        </p:nvSpPr>
        <p:spPr bwMode="auto">
          <a:xfrm>
            <a:off x="8032750" y="3973513"/>
            <a:ext cx="9302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566496" name="Rectangle 224"/>
          <p:cNvSpPr>
            <a:spLocks noChangeArrowheads="1"/>
          </p:cNvSpPr>
          <p:nvPr/>
        </p:nvSpPr>
        <p:spPr bwMode="auto">
          <a:xfrm>
            <a:off x="8002588" y="4483100"/>
            <a:ext cx="938212"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sp>
        <p:nvSpPr>
          <p:cNvPr id="112713" name="Rectangle 225"/>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2714" name="Rectangle 226"/>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2715" name="Rectangle 227"/>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2716" name="Group 228"/>
          <p:cNvGrpSpPr>
            <a:grpSpLocks/>
          </p:cNvGrpSpPr>
          <p:nvPr/>
        </p:nvGrpSpPr>
        <p:grpSpPr bwMode="auto">
          <a:xfrm>
            <a:off x="8474075" y="4151313"/>
            <a:ext cx="887413" cy="384175"/>
            <a:chOff x="5078" y="2615"/>
            <a:chExt cx="587" cy="233"/>
          </a:xfrm>
        </p:grpSpPr>
        <p:sp>
          <p:nvSpPr>
            <p:cNvPr id="112771" name="Rectangle 229"/>
            <p:cNvSpPr>
              <a:spLocks noChangeArrowheads="1"/>
            </p:cNvSpPr>
            <p:nvPr/>
          </p:nvSpPr>
          <p:spPr bwMode="auto">
            <a:xfrm>
              <a:off x="5078" y="2615"/>
              <a:ext cx="383"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2772" name="Rectangle 230"/>
            <p:cNvSpPr>
              <a:spLocks noChangeArrowheads="1"/>
            </p:cNvSpPr>
            <p:nvPr/>
          </p:nvSpPr>
          <p:spPr bwMode="auto">
            <a:xfrm>
              <a:off x="5306" y="2615"/>
              <a:ext cx="35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2773" name="Rectangle 231"/>
            <p:cNvSpPr>
              <a:spLocks noChangeArrowheads="1"/>
            </p:cNvSpPr>
            <p:nvPr/>
          </p:nvSpPr>
          <p:spPr bwMode="auto">
            <a:xfrm>
              <a:off x="5105" y="2720"/>
              <a:ext cx="49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2717" name="Rectangle 232"/>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2718" name="Rectangle 233"/>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7" name="Rectangle 235"/>
          <p:cNvSpPr>
            <a:spLocks noChangeArrowheads="1"/>
          </p:cNvSpPr>
          <p:nvPr/>
        </p:nvSpPr>
        <p:spPr bwMode="auto">
          <a:xfrm>
            <a:off x="808672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53</a:t>
            </a:r>
          </a:p>
        </p:txBody>
      </p:sp>
      <p:grpSp>
        <p:nvGrpSpPr>
          <p:cNvPr id="112720" name="Group 282"/>
          <p:cNvGrpSpPr>
            <a:grpSpLocks/>
          </p:cNvGrpSpPr>
          <p:nvPr/>
        </p:nvGrpSpPr>
        <p:grpSpPr bwMode="auto">
          <a:xfrm>
            <a:off x="4986338" y="1092200"/>
            <a:ext cx="3482975" cy="5106988"/>
            <a:chOff x="4897438" y="1100138"/>
            <a:chExt cx="3482974" cy="5106987"/>
          </a:xfrm>
        </p:grpSpPr>
        <p:grpSp>
          <p:nvGrpSpPr>
            <p:cNvPr id="112723" name="Group 113"/>
            <p:cNvGrpSpPr>
              <a:grpSpLocks/>
            </p:cNvGrpSpPr>
            <p:nvPr/>
          </p:nvGrpSpPr>
          <p:grpSpPr bwMode="auto">
            <a:xfrm>
              <a:off x="7348538" y="2292350"/>
              <a:ext cx="1017587" cy="1235075"/>
              <a:chOff x="1084" y="711"/>
              <a:chExt cx="2950" cy="2769"/>
            </a:xfrm>
          </p:grpSpPr>
          <p:grpSp>
            <p:nvGrpSpPr>
              <p:cNvPr id="112761" name="Group 114"/>
              <p:cNvGrpSpPr>
                <a:grpSpLocks/>
              </p:cNvGrpSpPr>
              <p:nvPr/>
            </p:nvGrpSpPr>
            <p:grpSpPr bwMode="auto">
              <a:xfrm>
                <a:off x="1084" y="711"/>
                <a:ext cx="2950" cy="2769"/>
                <a:chOff x="2707" y="548"/>
                <a:chExt cx="2950" cy="2769"/>
              </a:xfrm>
            </p:grpSpPr>
            <p:grpSp>
              <p:nvGrpSpPr>
                <p:cNvPr id="112767" name="Group 115"/>
                <p:cNvGrpSpPr>
                  <a:grpSpLocks/>
                </p:cNvGrpSpPr>
                <p:nvPr/>
              </p:nvGrpSpPr>
              <p:grpSpPr bwMode="auto">
                <a:xfrm>
                  <a:off x="3180" y="1046"/>
                  <a:ext cx="2105" cy="1421"/>
                  <a:chOff x="578" y="2316"/>
                  <a:chExt cx="2105" cy="1421"/>
                </a:xfrm>
              </p:grpSpPr>
              <p:sp>
                <p:nvSpPr>
                  <p:cNvPr id="11276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7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68"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6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724" name="Group 113"/>
            <p:cNvGrpSpPr>
              <a:grpSpLocks/>
            </p:cNvGrpSpPr>
            <p:nvPr/>
          </p:nvGrpSpPr>
          <p:grpSpPr bwMode="auto">
            <a:xfrm>
              <a:off x="4897438" y="1933575"/>
              <a:ext cx="1017587" cy="1235075"/>
              <a:chOff x="1084" y="711"/>
              <a:chExt cx="2950" cy="2769"/>
            </a:xfrm>
          </p:grpSpPr>
          <p:grpSp>
            <p:nvGrpSpPr>
              <p:cNvPr id="112751" name="Group 114"/>
              <p:cNvGrpSpPr>
                <a:grpSpLocks/>
              </p:cNvGrpSpPr>
              <p:nvPr/>
            </p:nvGrpSpPr>
            <p:grpSpPr bwMode="auto">
              <a:xfrm>
                <a:off x="1084" y="711"/>
                <a:ext cx="2950" cy="2769"/>
                <a:chOff x="2707" y="548"/>
                <a:chExt cx="2950" cy="2769"/>
              </a:xfrm>
            </p:grpSpPr>
            <p:grpSp>
              <p:nvGrpSpPr>
                <p:cNvPr id="112757" name="Group 115"/>
                <p:cNvGrpSpPr>
                  <a:grpSpLocks/>
                </p:cNvGrpSpPr>
                <p:nvPr/>
              </p:nvGrpSpPr>
              <p:grpSpPr bwMode="auto">
                <a:xfrm>
                  <a:off x="3180" y="1046"/>
                  <a:ext cx="2105" cy="1421"/>
                  <a:chOff x="578" y="2316"/>
                  <a:chExt cx="2105" cy="1421"/>
                </a:xfrm>
              </p:grpSpPr>
              <p:sp>
                <p:nvSpPr>
                  <p:cNvPr id="11275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6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58"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5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725" name="Group 113"/>
            <p:cNvGrpSpPr>
              <a:grpSpLocks/>
            </p:cNvGrpSpPr>
            <p:nvPr/>
          </p:nvGrpSpPr>
          <p:grpSpPr bwMode="auto">
            <a:xfrm>
              <a:off x="4964113" y="4972050"/>
              <a:ext cx="1017587" cy="1235075"/>
              <a:chOff x="1084" y="711"/>
              <a:chExt cx="2950" cy="2769"/>
            </a:xfrm>
          </p:grpSpPr>
          <p:grpSp>
            <p:nvGrpSpPr>
              <p:cNvPr id="112741" name="Group 114"/>
              <p:cNvGrpSpPr>
                <a:grpSpLocks/>
              </p:cNvGrpSpPr>
              <p:nvPr/>
            </p:nvGrpSpPr>
            <p:grpSpPr bwMode="auto">
              <a:xfrm>
                <a:off x="1084" y="711"/>
                <a:ext cx="2950" cy="2769"/>
                <a:chOff x="2707" y="548"/>
                <a:chExt cx="2950" cy="2769"/>
              </a:xfrm>
            </p:grpSpPr>
            <p:grpSp>
              <p:nvGrpSpPr>
                <p:cNvPr id="112747" name="Group 115"/>
                <p:cNvGrpSpPr>
                  <a:grpSpLocks/>
                </p:cNvGrpSpPr>
                <p:nvPr/>
              </p:nvGrpSpPr>
              <p:grpSpPr bwMode="auto">
                <a:xfrm>
                  <a:off x="3180" y="1046"/>
                  <a:ext cx="2105" cy="1421"/>
                  <a:chOff x="578" y="2316"/>
                  <a:chExt cx="2105" cy="1421"/>
                </a:xfrm>
              </p:grpSpPr>
              <p:sp>
                <p:nvSpPr>
                  <p:cNvPr id="11274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5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48"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4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726" name="Rectangle 239"/>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AC</a:t>
              </a:r>
              <a:endParaRPr lang="en-US" sz="1800" i="1">
                <a:solidFill>
                  <a:schemeClr val="tx1"/>
                </a:solidFill>
                <a:latin typeface="Helvetica" charset="0"/>
              </a:endParaRPr>
            </a:p>
          </p:txBody>
        </p:sp>
        <p:sp>
          <p:nvSpPr>
            <p:cNvPr id="112727" name="Rectangle 252"/>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nvGrpSpPr>
            <p:cNvPr id="112728" name="Group 113"/>
            <p:cNvGrpSpPr>
              <a:grpSpLocks/>
            </p:cNvGrpSpPr>
            <p:nvPr/>
          </p:nvGrpSpPr>
          <p:grpSpPr bwMode="auto">
            <a:xfrm>
              <a:off x="7362825" y="1100138"/>
              <a:ext cx="1017587" cy="1235075"/>
              <a:chOff x="1084" y="711"/>
              <a:chExt cx="2950" cy="2769"/>
            </a:xfrm>
          </p:grpSpPr>
          <p:grpSp>
            <p:nvGrpSpPr>
              <p:cNvPr id="112731" name="Group 114"/>
              <p:cNvGrpSpPr>
                <a:grpSpLocks/>
              </p:cNvGrpSpPr>
              <p:nvPr/>
            </p:nvGrpSpPr>
            <p:grpSpPr bwMode="auto">
              <a:xfrm>
                <a:off x="1084" y="711"/>
                <a:ext cx="2950" cy="2769"/>
                <a:chOff x="2707" y="548"/>
                <a:chExt cx="2950" cy="2769"/>
              </a:xfrm>
            </p:grpSpPr>
            <p:grpSp>
              <p:nvGrpSpPr>
                <p:cNvPr id="112737" name="Group 115"/>
                <p:cNvGrpSpPr>
                  <a:grpSpLocks/>
                </p:cNvGrpSpPr>
                <p:nvPr/>
              </p:nvGrpSpPr>
              <p:grpSpPr bwMode="auto">
                <a:xfrm>
                  <a:off x="3180" y="1046"/>
                  <a:ext cx="2105" cy="1421"/>
                  <a:chOff x="578" y="2316"/>
                  <a:chExt cx="2105" cy="1421"/>
                </a:xfrm>
              </p:grpSpPr>
              <p:sp>
                <p:nvSpPr>
                  <p:cNvPr id="11273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4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38"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3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729" name="Rectangle 252"/>
            <p:cNvSpPr>
              <a:spLocks noChangeArrowheads="1"/>
            </p:cNvSpPr>
            <p:nvPr/>
          </p:nvSpPr>
          <p:spPr bwMode="auto">
            <a:xfrm>
              <a:off x="7631113" y="2638425"/>
              <a:ext cx="418489"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BT</a:t>
              </a:r>
              <a:endParaRPr lang="en-US" sz="1800" i="1">
                <a:solidFill>
                  <a:schemeClr val="tx1"/>
                </a:solidFill>
                <a:latin typeface="Helvetica" charset="0"/>
              </a:endParaRPr>
            </a:p>
          </p:txBody>
        </p:sp>
        <p:sp>
          <p:nvSpPr>
            <p:cNvPr id="112730" name="Rectangle 252"/>
            <p:cNvSpPr>
              <a:spLocks noChangeArrowheads="1"/>
            </p:cNvSpPr>
            <p:nvPr/>
          </p:nvSpPr>
          <p:spPr bwMode="auto">
            <a:xfrm>
              <a:off x="7620000" y="1470025"/>
              <a:ext cx="42639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TD</a:t>
              </a:r>
              <a:endParaRPr lang="en-US" sz="1800" i="1">
                <a:solidFill>
                  <a:schemeClr val="tx1"/>
                </a:solidFill>
                <a:latin typeface="Helvetica" charset="0"/>
              </a:endParaRPr>
            </a:p>
          </p:txBody>
        </p:sp>
      </p:gr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4" grpId="0" animBg="1"/>
      <p:bldP spid="566463" grpId="0" animBg="1"/>
      <p:bldP spid="566467" grpId="0" animBg="1"/>
      <p:bldP spid="56650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614403"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4691"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2" name="Freeform 5"/>
          <p:cNvSpPr>
            <a:spLocks/>
          </p:cNvSpPr>
          <p:nvPr/>
        </p:nvSpPr>
        <p:spPr bwMode="auto">
          <a:xfrm>
            <a:off x="4595813" y="942975"/>
            <a:ext cx="1262062" cy="517525"/>
          </a:xfrm>
          <a:custGeom>
            <a:avLst/>
            <a:gdLst>
              <a:gd name="T0" fmla="*/ 50800 w 795"/>
              <a:gd name="T1" fmla="*/ 20638 h 326"/>
              <a:gd name="T2" fmla="*/ 7937 w 795"/>
              <a:gd name="T3" fmla="*/ 65088 h 326"/>
              <a:gd name="T4" fmla="*/ 22225 w 795"/>
              <a:gd name="T5" fmla="*/ 254000 h 326"/>
              <a:gd name="T6" fmla="*/ 123825 w 795"/>
              <a:gd name="T7" fmla="*/ 282575 h 326"/>
              <a:gd name="T8" fmla="*/ 357187 w 795"/>
              <a:gd name="T9" fmla="*/ 298450 h 326"/>
              <a:gd name="T10" fmla="*/ 517525 w 795"/>
              <a:gd name="T11" fmla="*/ 341313 h 326"/>
              <a:gd name="T12" fmla="*/ 649287 w 795"/>
              <a:gd name="T13" fmla="*/ 385763 h 326"/>
              <a:gd name="T14" fmla="*/ 809625 w 795"/>
              <a:gd name="T15" fmla="*/ 444500 h 326"/>
              <a:gd name="T16" fmla="*/ 1044575 w 795"/>
              <a:gd name="T17" fmla="*/ 517525 h 326"/>
              <a:gd name="T18" fmla="*/ 1262062 w 795"/>
              <a:gd name="T19" fmla="*/ 400050 h 326"/>
              <a:gd name="T20" fmla="*/ 1247775 w 795"/>
              <a:gd name="T21" fmla="*/ 355600 h 326"/>
              <a:gd name="T22" fmla="*/ 1087437 w 795"/>
              <a:gd name="T23" fmla="*/ 298450 h 326"/>
              <a:gd name="T24" fmla="*/ 941387 w 795"/>
              <a:gd name="T25" fmla="*/ 225425 h 326"/>
              <a:gd name="T26" fmla="*/ 474662 w 795"/>
              <a:gd name="T27" fmla="*/ 107950 h 326"/>
              <a:gd name="T28" fmla="*/ 182562 w 795"/>
              <a:gd name="T29" fmla="*/ 49213 h 326"/>
              <a:gd name="T30" fmla="*/ 123825 w 795"/>
              <a:gd name="T31" fmla="*/ 6350 h 326"/>
              <a:gd name="T32" fmla="*/ 36512 w 795"/>
              <a:gd name="T33" fmla="*/ 20638 h 326"/>
              <a:gd name="T34" fmla="*/ 50800 w 795"/>
              <a:gd name="T35" fmla="*/ 20638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6"/>
          <p:cNvSpPr>
            <a:spLocks/>
          </p:cNvSpPr>
          <p:nvPr/>
        </p:nvSpPr>
        <p:spPr bwMode="auto">
          <a:xfrm>
            <a:off x="5724525" y="1333500"/>
            <a:ext cx="898525" cy="617538"/>
          </a:xfrm>
          <a:custGeom>
            <a:avLst/>
            <a:gdLst>
              <a:gd name="T0" fmla="*/ 31750 w 566"/>
              <a:gd name="T1" fmla="*/ 46038 h 389"/>
              <a:gd name="T2" fmla="*/ 119063 w 566"/>
              <a:gd name="T3" fmla="*/ 163513 h 389"/>
              <a:gd name="T4" fmla="*/ 177800 w 566"/>
              <a:gd name="T5" fmla="*/ 192088 h 389"/>
              <a:gd name="T6" fmla="*/ 222250 w 566"/>
              <a:gd name="T7" fmla="*/ 206375 h 389"/>
              <a:gd name="T8" fmla="*/ 323850 w 566"/>
              <a:gd name="T9" fmla="*/ 295275 h 389"/>
              <a:gd name="T10" fmla="*/ 411163 w 566"/>
              <a:gd name="T11" fmla="*/ 323850 h 389"/>
              <a:gd name="T12" fmla="*/ 484188 w 566"/>
              <a:gd name="T13" fmla="*/ 368300 h 389"/>
              <a:gd name="T14" fmla="*/ 587375 w 566"/>
              <a:gd name="T15" fmla="*/ 455613 h 389"/>
              <a:gd name="T16" fmla="*/ 674688 w 566"/>
              <a:gd name="T17" fmla="*/ 484188 h 389"/>
              <a:gd name="T18" fmla="*/ 703263 w 566"/>
              <a:gd name="T19" fmla="*/ 601663 h 389"/>
              <a:gd name="T20" fmla="*/ 762000 w 566"/>
              <a:gd name="T21" fmla="*/ 615950 h 389"/>
              <a:gd name="T22" fmla="*/ 863600 w 566"/>
              <a:gd name="T23" fmla="*/ 601663 h 389"/>
              <a:gd name="T24" fmla="*/ 893763 w 566"/>
              <a:gd name="T25" fmla="*/ 542925 h 389"/>
              <a:gd name="T26" fmla="*/ 820738 w 566"/>
              <a:gd name="T27" fmla="*/ 425450 h 389"/>
              <a:gd name="T28" fmla="*/ 762000 w 566"/>
              <a:gd name="T29" fmla="*/ 309563 h 389"/>
              <a:gd name="T30" fmla="*/ 674688 w 566"/>
              <a:gd name="T31" fmla="*/ 295275 h 389"/>
              <a:gd name="T32" fmla="*/ 557213 w 566"/>
              <a:gd name="T33" fmla="*/ 222250 h 389"/>
              <a:gd name="T34" fmla="*/ 265113 w 566"/>
              <a:gd name="T35" fmla="*/ 31750 h 389"/>
              <a:gd name="T36" fmla="*/ 149225 w 566"/>
              <a:gd name="T37" fmla="*/ 3175 h 389"/>
              <a:gd name="T38" fmla="*/ 31750 w 566"/>
              <a:gd name="T39" fmla="*/ 46038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7"/>
          <p:cNvSpPr>
            <a:spLocks/>
          </p:cNvSpPr>
          <p:nvPr/>
        </p:nvSpPr>
        <p:spPr bwMode="auto">
          <a:xfrm>
            <a:off x="7208838" y="2913063"/>
            <a:ext cx="352425" cy="855662"/>
          </a:xfrm>
          <a:custGeom>
            <a:avLst/>
            <a:gdLst>
              <a:gd name="T0" fmla="*/ 90488 w 222"/>
              <a:gd name="T1" fmla="*/ 23812 h 539"/>
              <a:gd name="T2" fmla="*/ 133350 w 222"/>
              <a:gd name="T3" fmla="*/ 666750 h 539"/>
              <a:gd name="T4" fmla="*/ 236538 w 222"/>
              <a:gd name="T5" fmla="*/ 855662 h 539"/>
              <a:gd name="T6" fmla="*/ 352425 w 222"/>
              <a:gd name="T7" fmla="*/ 754062 h 539"/>
              <a:gd name="T8" fmla="*/ 295275 w 222"/>
              <a:gd name="T9" fmla="*/ 506412 h 539"/>
              <a:gd name="T10" fmla="*/ 222250 w 222"/>
              <a:gd name="T11" fmla="*/ 111125 h 539"/>
              <a:gd name="T12" fmla="*/ 177800 w 222"/>
              <a:gd name="T13" fmla="*/ 9525 h 539"/>
              <a:gd name="T14" fmla="*/ 90488 w 222"/>
              <a:gd name="T15" fmla="*/ 23812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8"/>
          <p:cNvSpPr>
            <a:spLocks/>
          </p:cNvSpPr>
          <p:nvPr/>
        </p:nvSpPr>
        <p:spPr bwMode="auto">
          <a:xfrm>
            <a:off x="5959475" y="1300163"/>
            <a:ext cx="250825" cy="192087"/>
          </a:xfrm>
          <a:custGeom>
            <a:avLst/>
            <a:gdLst>
              <a:gd name="T0" fmla="*/ 79375 w 158"/>
              <a:gd name="T1" fmla="*/ 7937 h 121"/>
              <a:gd name="T2" fmla="*/ 34925 w 158"/>
              <a:gd name="T3" fmla="*/ 160337 h 121"/>
              <a:gd name="T4" fmla="*/ 111125 w 158"/>
              <a:gd name="T5" fmla="*/ 192087 h 121"/>
              <a:gd name="T6" fmla="*/ 238125 w 158"/>
              <a:gd name="T7" fmla="*/ 96837 h 121"/>
              <a:gd name="T8" fmla="*/ 238125 w 158"/>
              <a:gd name="T9" fmla="*/ 39687 h 121"/>
              <a:gd name="T10" fmla="*/ 79375 w 158"/>
              <a:gd name="T11" fmla="*/ 793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9"/>
          <p:cNvSpPr>
            <a:spLocks/>
          </p:cNvSpPr>
          <p:nvPr/>
        </p:nvSpPr>
        <p:spPr bwMode="auto">
          <a:xfrm>
            <a:off x="6786563" y="1905000"/>
            <a:ext cx="84137" cy="139700"/>
          </a:xfrm>
          <a:custGeom>
            <a:avLst/>
            <a:gdLst>
              <a:gd name="T0" fmla="*/ 20637 w 53"/>
              <a:gd name="T1" fmla="*/ 38100 h 88"/>
              <a:gd name="T2" fmla="*/ 7937 w 53"/>
              <a:gd name="T3" fmla="*/ 139700 h 88"/>
              <a:gd name="T4" fmla="*/ 84137 w 53"/>
              <a:gd name="T5" fmla="*/ 76200 h 88"/>
              <a:gd name="T6" fmla="*/ 20637 w 53"/>
              <a:gd name="T7" fmla="*/ 38100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0"/>
          <p:cNvSpPr>
            <a:spLocks/>
          </p:cNvSpPr>
          <p:nvPr/>
        </p:nvSpPr>
        <p:spPr bwMode="auto">
          <a:xfrm>
            <a:off x="4787900" y="1201738"/>
            <a:ext cx="1109663" cy="639762"/>
          </a:xfrm>
          <a:custGeom>
            <a:avLst/>
            <a:gdLst>
              <a:gd name="T0" fmla="*/ 0 w 699"/>
              <a:gd name="T1" fmla="*/ 66675 h 403"/>
              <a:gd name="T2" fmla="*/ 30163 w 699"/>
              <a:gd name="T3" fmla="*/ 168275 h 403"/>
              <a:gd name="T4" fmla="*/ 423863 w 699"/>
              <a:gd name="T5" fmla="*/ 344487 h 403"/>
              <a:gd name="T6" fmla="*/ 876300 w 699"/>
              <a:gd name="T7" fmla="*/ 592137 h 403"/>
              <a:gd name="T8" fmla="*/ 993775 w 699"/>
              <a:gd name="T9" fmla="*/ 622300 h 403"/>
              <a:gd name="T10" fmla="*/ 1095375 w 699"/>
              <a:gd name="T11" fmla="*/ 476250 h 403"/>
              <a:gd name="T12" fmla="*/ 1109663 w 699"/>
              <a:gd name="T13" fmla="*/ 431800 h 403"/>
              <a:gd name="T14" fmla="*/ 1081088 w 699"/>
              <a:gd name="T15" fmla="*/ 330200 h 403"/>
              <a:gd name="T16" fmla="*/ 993775 w 699"/>
              <a:gd name="T17" fmla="*/ 271462 h 403"/>
              <a:gd name="T18" fmla="*/ 657225 w 699"/>
              <a:gd name="T19" fmla="*/ 125412 h 403"/>
              <a:gd name="T20" fmla="*/ 393700 w 699"/>
              <a:gd name="T21" fmla="*/ 38100 h 403"/>
              <a:gd name="T22" fmla="*/ 0 w 699"/>
              <a:gd name="T23" fmla="*/ 66675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8" name="Freeform 11"/>
          <p:cNvSpPr>
            <a:spLocks/>
          </p:cNvSpPr>
          <p:nvPr/>
        </p:nvSpPr>
        <p:spPr bwMode="auto">
          <a:xfrm>
            <a:off x="6473825" y="1890713"/>
            <a:ext cx="773113" cy="1247775"/>
          </a:xfrm>
          <a:custGeom>
            <a:avLst/>
            <a:gdLst>
              <a:gd name="T0" fmla="*/ 22225 w 487"/>
              <a:gd name="T1" fmla="*/ 152400 h 786"/>
              <a:gd name="T2" fmla="*/ 123825 w 487"/>
              <a:gd name="T3" fmla="*/ 7938 h 786"/>
              <a:gd name="T4" fmla="*/ 212725 w 487"/>
              <a:gd name="T5" fmla="*/ 22225 h 786"/>
              <a:gd name="T6" fmla="*/ 255588 w 487"/>
              <a:gd name="T7" fmla="*/ 50800 h 786"/>
              <a:gd name="T8" fmla="*/ 373063 w 487"/>
              <a:gd name="T9" fmla="*/ 211138 h 786"/>
              <a:gd name="T10" fmla="*/ 488950 w 487"/>
              <a:gd name="T11" fmla="*/ 342900 h 786"/>
              <a:gd name="T12" fmla="*/ 723900 w 487"/>
              <a:gd name="T13" fmla="*/ 795338 h 786"/>
              <a:gd name="T14" fmla="*/ 738188 w 487"/>
              <a:gd name="T15" fmla="*/ 1189038 h 786"/>
              <a:gd name="T16" fmla="*/ 592138 w 487"/>
              <a:gd name="T17" fmla="*/ 1247775 h 786"/>
              <a:gd name="T18" fmla="*/ 488950 w 487"/>
              <a:gd name="T19" fmla="*/ 1058863 h 786"/>
              <a:gd name="T20" fmla="*/ 373063 w 487"/>
              <a:gd name="T21" fmla="*/ 839788 h 786"/>
              <a:gd name="T22" fmla="*/ 196850 w 487"/>
              <a:gd name="T23" fmla="*/ 590550 h 786"/>
              <a:gd name="T24" fmla="*/ 52388 w 487"/>
              <a:gd name="T25" fmla="*/ 241300 h 786"/>
              <a:gd name="T26" fmla="*/ 36513 w 487"/>
              <a:gd name="T27" fmla="*/ 168275 h 786"/>
              <a:gd name="T28" fmla="*/ 7938 w 487"/>
              <a:gd name="T29" fmla="*/ 123825 h 786"/>
              <a:gd name="T30" fmla="*/ 22225 w 487"/>
              <a:gd name="T31" fmla="*/ 152400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9" name="Freeform 12"/>
          <p:cNvSpPr>
            <a:spLocks/>
          </p:cNvSpPr>
          <p:nvPr/>
        </p:nvSpPr>
        <p:spPr bwMode="auto">
          <a:xfrm>
            <a:off x="7065963" y="3036888"/>
            <a:ext cx="1587" cy="131762"/>
          </a:xfrm>
          <a:custGeom>
            <a:avLst/>
            <a:gdLst>
              <a:gd name="T0" fmla="*/ 0 w 1"/>
              <a:gd name="T1" fmla="*/ 0 h 83"/>
              <a:gd name="T2" fmla="*/ 0 w 1"/>
              <a:gd name="T3" fmla="*/ 131762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700" name="Freeform 13"/>
          <p:cNvSpPr>
            <a:spLocks/>
          </p:cNvSpPr>
          <p:nvPr/>
        </p:nvSpPr>
        <p:spPr bwMode="auto">
          <a:xfrm>
            <a:off x="6740525" y="2822575"/>
            <a:ext cx="852488" cy="647700"/>
          </a:xfrm>
          <a:custGeom>
            <a:avLst/>
            <a:gdLst>
              <a:gd name="T0" fmla="*/ 6350 w 537"/>
              <a:gd name="T1" fmla="*/ 127000 h 408"/>
              <a:gd name="T2" fmla="*/ 65088 w 537"/>
              <a:gd name="T3" fmla="*/ 214313 h 408"/>
              <a:gd name="T4" fmla="*/ 123825 w 537"/>
              <a:gd name="T5" fmla="*/ 301625 h 408"/>
              <a:gd name="T6" fmla="*/ 298450 w 537"/>
              <a:gd name="T7" fmla="*/ 608013 h 408"/>
              <a:gd name="T8" fmla="*/ 414338 w 537"/>
              <a:gd name="T9" fmla="*/ 638175 h 408"/>
              <a:gd name="T10" fmla="*/ 692150 w 537"/>
              <a:gd name="T11" fmla="*/ 565150 h 408"/>
              <a:gd name="T12" fmla="*/ 706438 w 537"/>
              <a:gd name="T13" fmla="*/ 447675 h 408"/>
              <a:gd name="T14" fmla="*/ 852488 w 537"/>
              <a:gd name="T15" fmla="*/ 273050 h 408"/>
              <a:gd name="T16" fmla="*/ 823913 w 537"/>
              <a:gd name="T17" fmla="*/ 155575 h 408"/>
              <a:gd name="T18" fmla="*/ 298450 w 537"/>
              <a:gd name="T19" fmla="*/ 9525 h 408"/>
              <a:gd name="T20" fmla="*/ 34925 w 537"/>
              <a:gd name="T21" fmla="*/ 68263 h 408"/>
              <a:gd name="T22" fmla="*/ 6350 w 537"/>
              <a:gd name="T23" fmla="*/ 127000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a:solidFill>
                  <a:srgbClr val="51DC00"/>
                </a:solidFill>
                <a:latin typeface="Times" charset="0"/>
                <a:ea typeface="+mn-ea"/>
                <a:cs typeface="+mn-cs"/>
              </a:rPr>
              <a:t>P</a:t>
            </a:r>
          </a:p>
        </p:txBody>
      </p:sp>
      <p:sp>
        <p:nvSpPr>
          <p:cNvPr id="614416" name="Rectangle 16"/>
          <p:cNvSpPr>
            <a:spLocks noChangeArrowheads="1"/>
          </p:cNvSpPr>
          <p:nvPr/>
        </p:nvSpPr>
        <p:spPr bwMode="auto">
          <a:xfrm>
            <a:off x="2112963" y="2163763"/>
            <a:ext cx="3384550"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rPr>
              <a:t>A</a:t>
            </a:r>
            <a:r>
              <a:rPr lang="en-US" sz="10600">
                <a:solidFill>
                  <a:srgbClr val="51DC00"/>
                </a:solidFill>
                <a:latin typeface="Times" charset="0"/>
              </a:rPr>
              <a:t>  </a:t>
            </a:r>
            <a:r>
              <a:rPr lang="en-US" sz="12900">
                <a:solidFill>
                  <a:srgbClr val="FAFD00"/>
                </a:solidFill>
                <a:latin typeface="Times" charset="0"/>
              </a:rPr>
              <a:t>M</a:t>
            </a:r>
            <a:endParaRPr lang="en-US" sz="22900">
              <a:solidFill>
                <a:srgbClr val="51DC00"/>
              </a:solidFill>
              <a:latin typeface="Times" charset="0"/>
            </a:endParaRPr>
          </a:p>
        </p:txBody>
      </p:sp>
      <p:sp>
        <p:nvSpPr>
          <p:cNvPr id="614417" name="Rectangle 17"/>
          <p:cNvSpPr>
            <a:spLocks noChangeArrowheads="1"/>
          </p:cNvSpPr>
          <p:nvPr/>
        </p:nvSpPr>
        <p:spPr bwMode="auto">
          <a:xfrm>
            <a:off x="1093788" y="4543425"/>
            <a:ext cx="68865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sz="7200" i="1">
                <a:solidFill>
                  <a:srgbClr val="00FF00"/>
                </a:solidFill>
                <a:latin typeface="Times" charset="0"/>
              </a:rPr>
              <a:t>PAGKABIHAG</a:t>
            </a:r>
            <a:r>
              <a:rPr lang="ja-JP" altLang="en-US" sz="7200" i="1">
                <a:solidFill>
                  <a:srgbClr val="00FF00"/>
                </a:solidFill>
                <a:latin typeface="Times" charset="0"/>
              </a:rPr>
              <a:t>”</a:t>
            </a:r>
            <a:endParaRPr lang="en-US" sz="7200" i="1">
              <a:solidFill>
                <a:srgbClr val="00FF00"/>
              </a:solidFill>
              <a:latin typeface="Times" charset="0"/>
            </a:endParaRPr>
          </a:p>
        </p:txBody>
      </p:sp>
      <p:sp>
        <p:nvSpPr>
          <p:cNvPr id="114705" name="Text Box 1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4706" name="Text Box 19"/>
          <p:cNvSpPr txBox="1">
            <a:spLocks noChangeArrowheads="1"/>
          </p:cNvSpPr>
          <p:nvPr/>
        </p:nvSpPr>
        <p:spPr bwMode="auto">
          <a:xfrm>
            <a:off x="8596313" y="640873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614420" name="Rectangle 20"/>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54</a:t>
            </a:r>
          </a:p>
        </p:txBody>
      </p:sp>
      <p:sp>
        <p:nvSpPr>
          <p:cNvPr id="114708" name="Text Box 2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38" name="Freeform 20"/>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19" name="AutoShape 3"/>
          <p:cNvSpPr>
            <a:spLocks noChangeArrowheads="1"/>
          </p:cNvSpPr>
          <p:nvPr/>
        </p:nvSpPr>
        <p:spPr bwMode="auto">
          <a:xfrm rot="-1440000">
            <a:off x="2992438" y="38100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470020" name="Rectangle 4"/>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16741" name="Text Box 5"/>
          <p:cNvSpPr txBox="1">
            <a:spLocks noChangeArrowheads="1"/>
          </p:cNvSpPr>
          <p:nvPr/>
        </p:nvSpPr>
        <p:spPr bwMode="auto">
          <a:xfrm>
            <a:off x="1778000" y="0"/>
            <a:ext cx="4046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chemeClr val="tx1"/>
                </a:solidFill>
              </a:rPr>
              <a:t>2 Hari 25:21 hanggang Esdras 1:3</a:t>
            </a:r>
          </a:p>
        </p:txBody>
      </p:sp>
      <p:sp>
        <p:nvSpPr>
          <p:cNvPr id="116742" name="Text Box 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55</a:t>
            </a:r>
          </a:p>
        </p:txBody>
      </p:sp>
      <p:sp>
        <p:nvSpPr>
          <p:cNvPr id="116744" name="Text Box 1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16745"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470029" name="Rectangle 13"/>
          <p:cNvSpPr>
            <a:spLocks noChangeArrowheads="1"/>
          </p:cNvSpPr>
          <p:nvPr/>
        </p:nvSpPr>
        <p:spPr bwMode="auto">
          <a:xfrm>
            <a:off x="7539038" y="65198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6748" name="Freeform 17"/>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charset="0"/>
                <a:ea typeface="+mn-ea"/>
                <a:cs typeface="+mn-cs"/>
              </a:rPr>
              <a:t>A</a:t>
            </a:r>
            <a:r>
              <a:rPr lang="en-US" sz="1800">
                <a:solidFill>
                  <a:srgbClr val="51DC00"/>
                </a:solidFill>
                <a:latin typeface="Times" charset="0"/>
                <a:ea typeface="+mn-ea"/>
                <a:cs typeface="+mn-cs"/>
              </a:rPr>
              <a:t> </a:t>
            </a:r>
            <a:r>
              <a:rPr lang="en-US" sz="3600">
                <a:solidFill>
                  <a:schemeClr val="tx2"/>
                </a:solidFill>
                <a:latin typeface="Times" charset="0"/>
                <a:ea typeface="+mn-ea"/>
                <a:cs typeface="+mn-cs"/>
              </a:rPr>
              <a:t> M</a:t>
            </a:r>
            <a:r>
              <a:rPr lang="en-US" sz="6000">
                <a:solidFill>
                  <a:srgbClr val="1CFF23"/>
                </a:solidFill>
                <a:latin typeface="Times" charset="0"/>
                <a:ea typeface="+mn-ea"/>
                <a:cs typeface="+mn-cs"/>
              </a:rPr>
              <a:t>P</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878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900113"/>
            <a:ext cx="8405812" cy="55689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rPr>
              <a:t>PAGTATANTIYA NG PETSA:</a:t>
            </a:r>
          </a:p>
          <a:p>
            <a:pPr algn="ctr">
              <a:defRPr/>
            </a:pPr>
            <a:endParaRPr lang="en-US" sz="3600" b="1">
              <a:solidFill>
                <a:srgbClr val="FAFD00"/>
              </a:solidFill>
              <a:latin typeface="Times" charset="0"/>
            </a:endParaRPr>
          </a:p>
          <a:p>
            <a:pPr>
              <a:defRPr/>
            </a:pPr>
            <a:r>
              <a:rPr lang="en-US" sz="3600" b="1">
                <a:solidFill>
                  <a:srgbClr val="FAFD00"/>
                </a:solidFill>
                <a:latin typeface="Times" charset="0"/>
              </a:rPr>
              <a:t>ABRAHAM-JOSE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en-US" sz="3600" b="1">
                <a:solidFill>
                  <a:srgbClr val="FAFD00"/>
                </a:solidFill>
                <a:latin typeface="Times" charset="0"/>
              </a:rPr>
              <a:t>MOISES-JOSUE	  		1500 B.C.</a:t>
            </a:r>
          </a:p>
          <a:p>
            <a:pPr>
              <a:defRPr/>
            </a:pPr>
            <a:endParaRPr lang="en-US" sz="3600" b="1">
              <a:solidFill>
                <a:srgbClr val="FAFD00"/>
              </a:solidFill>
              <a:latin typeface="Times" charset="0"/>
            </a:endParaRPr>
          </a:p>
          <a:p>
            <a:pPr>
              <a:defRPr/>
            </a:pPr>
            <a:r>
              <a:rPr lang="en-US" sz="3600" b="1">
                <a:solidFill>
                  <a:srgbClr val="FAFD00"/>
                </a:solidFill>
                <a:latin typeface="Times" charset="0"/>
              </a:rPr>
              <a:t>ANARKIYA-MAHARLIKA 1000 B.C.</a:t>
            </a:r>
          </a:p>
          <a:p>
            <a:pPr>
              <a:defRPr/>
            </a:pPr>
            <a:endParaRPr lang="en-US" sz="3600" b="1">
              <a:solidFill>
                <a:schemeClr val="hlink"/>
              </a:solidFill>
              <a:latin typeface="Times" charset="0"/>
            </a:endParaRPr>
          </a:p>
          <a:p>
            <a:pPr>
              <a:defRPr/>
            </a:pPr>
            <a:r>
              <a:rPr lang="en-US" sz="3200" b="1">
                <a:solidFill>
                  <a:schemeClr val="hlink"/>
                </a:solidFill>
                <a:latin typeface="Times" charset="0"/>
              </a:rPr>
              <a:t>PAGKABIHAG-KATAHIMIKAN   	 500 B.C.</a:t>
            </a:r>
            <a:endParaRPr lang="en-US" sz="3200" b="1">
              <a:solidFill>
                <a:srgbClr val="FAFD00"/>
              </a:solidFill>
              <a:latin typeface="Times" charset="0"/>
            </a:endParaRPr>
          </a:p>
          <a:p>
            <a:pPr algn="ctr">
              <a:defRPr/>
            </a:pPr>
            <a:endParaRPr lang="en-US" sz="3600" b="1">
              <a:solidFill>
                <a:srgbClr val="FAFD00"/>
              </a:solidFill>
              <a:latin typeface="Times" charset="0"/>
            </a:endParaRPr>
          </a:p>
        </p:txBody>
      </p:sp>
      <p:sp>
        <p:nvSpPr>
          <p:cNvPr id="118788" name="Rectangle 5"/>
          <p:cNvSpPr>
            <a:spLocks noChangeArrowheads="1"/>
          </p:cNvSpPr>
          <p:nvPr/>
        </p:nvSpPr>
        <p:spPr bwMode="auto">
          <a:xfrm>
            <a:off x="989013" y="544513"/>
            <a:ext cx="7570787"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42900" y="51435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ea typeface="+mn-ea"/>
              <a:cs typeface="+mn-cs"/>
            </a:endParaRPr>
          </a:p>
        </p:txBody>
      </p:sp>
      <p:sp>
        <p:nvSpPr>
          <p:cNvPr id="468999" name="Rectangle 7"/>
          <p:cNvSpPr>
            <a:spLocks noChangeArrowheads="1"/>
          </p:cNvSpPr>
          <p:nvPr/>
        </p:nvSpPr>
        <p:spPr bwMode="auto">
          <a:xfrm>
            <a:off x="77343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18791" name="Text Box 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56</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par>
                          <p:cTn id="8" fill="hold" nodeType="afterGroup">
                            <p:stCondLst>
                              <p:cond delay="500"/>
                            </p:stCondLst>
                            <p:childTnLst>
                              <p:par>
                                <p:cTn id="9" presetID="23" presetClass="entr" presetSubtype="528" fill="hold" grpId="0" nodeType="afterEffect">
                                  <p:stCondLst>
                                    <p:cond delay="500"/>
                                  </p:stCondLst>
                                  <p:childTnLst>
                                    <p:set>
                                      <p:cBhvr>
                                        <p:cTn id="10" dur="1" fill="hold">
                                          <p:stCondLst>
                                            <p:cond delay="0"/>
                                          </p:stCondLst>
                                        </p:cTn>
                                        <p:tgtEl>
                                          <p:spTgt spid="468998"/>
                                        </p:tgtEl>
                                        <p:attrNameLst>
                                          <p:attrName>style.visibility</p:attrName>
                                        </p:attrNameLst>
                                      </p:cBhvr>
                                      <p:to>
                                        <p:strVal val="visible"/>
                                      </p:to>
                                    </p:set>
                                    <p:anim calcmode="lin" valueType="num">
                                      <p:cBhvr>
                                        <p:cTn id="11" dur="500" fill="hold"/>
                                        <p:tgtEl>
                                          <p:spTgt spid="468998"/>
                                        </p:tgtEl>
                                        <p:attrNameLst>
                                          <p:attrName>ppt_w</p:attrName>
                                        </p:attrNameLst>
                                      </p:cBhvr>
                                      <p:tavLst>
                                        <p:tav tm="0">
                                          <p:val>
                                            <p:fltVal val="0"/>
                                          </p:val>
                                        </p:tav>
                                        <p:tav tm="100000">
                                          <p:val>
                                            <p:strVal val="#ppt_w"/>
                                          </p:val>
                                        </p:tav>
                                      </p:tavLst>
                                    </p:anim>
                                    <p:anim calcmode="lin" valueType="num">
                                      <p:cBhvr>
                                        <p:cTn id="12" dur="500" fill="hold"/>
                                        <p:tgtEl>
                                          <p:spTgt spid="468998"/>
                                        </p:tgtEl>
                                        <p:attrNameLst>
                                          <p:attrName>ppt_h</p:attrName>
                                        </p:attrNameLst>
                                      </p:cBhvr>
                                      <p:tavLst>
                                        <p:tav tm="0">
                                          <p:val>
                                            <p:fltVal val="0"/>
                                          </p:val>
                                        </p:tav>
                                        <p:tav tm="100000">
                                          <p:val>
                                            <p:strVal val="#ppt_h"/>
                                          </p:val>
                                        </p:tav>
                                      </p:tavLst>
                                    </p:anim>
                                    <p:anim calcmode="lin" valueType="num">
                                      <p:cBhvr>
                                        <p:cTn id="13" dur="500" fill="hold"/>
                                        <p:tgtEl>
                                          <p:spTgt spid="468998"/>
                                        </p:tgtEl>
                                        <p:attrNameLst>
                                          <p:attrName>ppt_x</p:attrName>
                                        </p:attrNameLst>
                                      </p:cBhvr>
                                      <p:tavLst>
                                        <p:tav tm="0">
                                          <p:val>
                                            <p:fltVal val="0.5"/>
                                          </p:val>
                                        </p:tav>
                                        <p:tav tm="100000">
                                          <p:val>
                                            <p:strVal val="#ppt_x"/>
                                          </p:val>
                                        </p:tav>
                                      </p:tavLst>
                                    </p:anim>
                                    <p:anim calcmode="lin" valueType="num">
                                      <p:cBhvr>
                                        <p:cTn id="14"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0834"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4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0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37"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8"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ER</a:t>
            </a:r>
          </a:p>
        </p:txBody>
      </p:sp>
      <p:sp>
        <p:nvSpPr>
          <p:cNvPr id="120840"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PG</a:t>
            </a:r>
          </a:p>
        </p:txBody>
      </p:sp>
      <p:sp>
        <p:nvSpPr>
          <p:cNvPr id="120842"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3"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4"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SG</a:t>
            </a:r>
          </a:p>
        </p:txBody>
      </p:sp>
      <p:sp>
        <p:nvSpPr>
          <p:cNvPr id="54375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54376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MS</a:t>
            </a:r>
          </a:p>
        </p:txBody>
      </p:sp>
      <p:sp>
        <p:nvSpPr>
          <p:cNvPr id="120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76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PAGHAHANDA    </a:t>
            </a:r>
          </a:p>
          <a:p>
            <a:pPr>
              <a:defRPr/>
            </a:pPr>
            <a:r>
              <a:rPr lang="en-US" sz="2400" b="1">
                <a:solidFill>
                  <a:schemeClr val="tx2"/>
                </a:solidFill>
                <a:latin typeface="Times" charset="0"/>
                <a:ea typeface="+mn-ea"/>
                <a:cs typeface="+mn-cs"/>
              </a:rPr>
              <a:t>           NG                                   ENTABLADO</a:t>
            </a:r>
          </a:p>
        </p:txBody>
      </p:sp>
      <p:sp>
        <p:nvSpPr>
          <p:cNvPr id="54376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DS</a:t>
            </a:r>
          </a:p>
        </p:txBody>
      </p:sp>
      <p:sp>
        <p:nvSpPr>
          <p:cNvPr id="54376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0854"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6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376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U</a:t>
            </a:r>
          </a:p>
        </p:txBody>
      </p:sp>
      <p:sp>
        <p:nvSpPr>
          <p:cNvPr id="54377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20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20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20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C</a:t>
            </a:r>
          </a:p>
        </p:txBody>
      </p:sp>
      <p:sp>
        <p:nvSpPr>
          <p:cNvPr id="120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20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8"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ea typeface="+mn-ea"/>
                <a:cs typeface="+mn-cs"/>
              </a:rPr>
              <a:t>KB</a:t>
            </a:r>
          </a:p>
        </p:txBody>
      </p:sp>
      <p:sp>
        <p:nvSpPr>
          <p:cNvPr id="120870"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ea typeface="+mn-ea"/>
                <a:cs typeface="+mn-cs"/>
              </a:rPr>
              <a:t>MS</a:t>
            </a:r>
          </a:p>
        </p:txBody>
      </p:sp>
      <p:sp>
        <p:nvSpPr>
          <p:cNvPr id="120872"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54378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54378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54379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54379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829" name="Freeform 85"/>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543833" name="Freeform 89"/>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543834" name="Rectangle 90"/>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43837" name="Text Box 93"/>
          <p:cNvSpPr txBox="1">
            <a:spLocks noChangeArrowheads="1"/>
          </p:cNvSpPr>
          <p:nvPr/>
        </p:nvSpPr>
        <p:spPr bwMode="auto">
          <a:xfrm>
            <a:off x="509588" y="5216525"/>
            <a:ext cx="8596312" cy="155416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en-US" sz="3200" b="1">
                <a:solidFill>
                  <a:srgbClr val="FFFF00"/>
                </a:solidFill>
                <a:ea typeface="+mn-ea"/>
                <a:cs typeface="+mn-cs"/>
              </a:rPr>
              <a:t>Sapagkat: Ang Mesiyas ay matagal ng hinulaan ng darating mula sa lipi ni  Judah</a:t>
            </a:r>
            <a:r>
              <a:rPr lang="en-US">
                <a:ea typeface="+mn-ea"/>
                <a:cs typeface="+mn-cs"/>
              </a:rPr>
              <a:t>.</a:t>
            </a:r>
          </a:p>
        </p:txBody>
      </p:sp>
      <p:sp>
        <p:nvSpPr>
          <p:cNvPr id="120882" name="Text Box 94"/>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chemeClr val="tx1"/>
                </a:solidFill>
              </a:rPr>
              <a:t>Isaias 9:6-7</a:t>
            </a:r>
          </a:p>
        </p:txBody>
      </p:sp>
      <p:sp>
        <p:nvSpPr>
          <p:cNvPr id="543839" name="Text Box 95"/>
          <p:cNvSpPr txBox="1">
            <a:spLocks noChangeArrowheads="1"/>
          </p:cNvSpPr>
          <p:nvPr/>
        </p:nvSpPr>
        <p:spPr bwMode="auto">
          <a:xfrm>
            <a:off x="2062163" y="3328988"/>
            <a:ext cx="6638925"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a:solidFill>
                  <a:schemeClr val="tx1"/>
                </a:solidFill>
                <a:ea typeface="+mn-ea"/>
                <a:cs typeface="+mn-cs"/>
              </a:rPr>
              <a:t>ANG JUDAH AY ININGATAN!</a:t>
            </a:r>
          </a:p>
        </p:txBody>
      </p:sp>
      <p:sp>
        <p:nvSpPr>
          <p:cNvPr id="120884" name="Text Box 9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0885" name="Text Box 97"/>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8</a:t>
            </a:r>
            <a:endParaRPr lang="en-US" sz="2000">
              <a:solidFill>
                <a:srgbClr val="FFA27C"/>
              </a:solidFill>
              <a:latin typeface="B VAG Rounded Bold" charset="0"/>
            </a:endParaRPr>
          </a:p>
        </p:txBody>
      </p:sp>
      <p:sp>
        <p:nvSpPr>
          <p:cNvPr id="543842" name="Text Box 98"/>
          <p:cNvSpPr txBox="1">
            <a:spLocks noChangeArrowheads="1"/>
          </p:cNvSpPr>
          <p:nvPr/>
        </p:nvSpPr>
        <p:spPr bwMode="auto">
          <a:xfrm>
            <a:off x="3884613" y="4338638"/>
            <a:ext cx="2843212"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5400" b="1">
                <a:solidFill>
                  <a:schemeClr val="tx1"/>
                </a:solidFill>
                <a:ea typeface="+mn-ea"/>
                <a:cs typeface="+mn-cs"/>
              </a:rPr>
              <a:t>BAKIT?</a:t>
            </a:r>
          </a:p>
        </p:txBody>
      </p:sp>
      <p:sp>
        <p:nvSpPr>
          <p:cNvPr id="543843" name="Text Box 99"/>
          <p:cNvSpPr txBox="1">
            <a:spLocks noChangeArrowheads="1"/>
          </p:cNvSpPr>
          <p:nvPr/>
        </p:nvSpPr>
        <p:spPr bwMode="auto">
          <a:xfrm>
            <a:off x="1792288" y="723900"/>
            <a:ext cx="608488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5400" b="1" smtClean="0">
                <a:solidFill>
                  <a:schemeClr val="tx1"/>
                </a:solidFill>
              </a:rPr>
              <a:t>Pagsusuma…</a:t>
            </a:r>
          </a:p>
        </p:txBody>
      </p:sp>
      <p:sp>
        <p:nvSpPr>
          <p:cNvPr id="543844" name="Rectangle 10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57</a:t>
            </a:r>
          </a:p>
        </p:txBody>
      </p:sp>
      <p:sp>
        <p:nvSpPr>
          <p:cNvPr id="120889" name="Text Box 10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543846" name="Freeform 102"/>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43796"/>
                                        </p:tgtEl>
                                        <p:attrNameLst>
                                          <p:attrName>style.visibility</p:attrName>
                                        </p:attrNameLst>
                                      </p:cBhvr>
                                      <p:to>
                                        <p:strVal val="visible"/>
                                      </p:to>
                                    </p:set>
                                    <p:animEffect transition="in" filter="wipe(right)">
                                      <p:cBhvr>
                                        <p:cTn id="7" dur="500"/>
                                        <p:tgtEl>
                                          <p:spTgt spid="54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43788"/>
                                        </p:tgtEl>
                                        <p:attrNameLst>
                                          <p:attrName>style.visibility</p:attrName>
                                        </p:attrNameLst>
                                      </p:cBhvr>
                                      <p:to>
                                        <p:strVal val="visible"/>
                                      </p:to>
                                    </p:set>
                                    <p:animEffect transition="in" filter="wipe(left)">
                                      <p:cBhvr>
                                        <p:cTn id="12" dur="500"/>
                                        <p:tgtEl>
                                          <p:spTgt spid="543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3833"/>
                                        </p:tgtEl>
                                        <p:attrNameLst>
                                          <p:attrName>style.visibility</p:attrName>
                                        </p:attrNameLst>
                                      </p:cBhvr>
                                      <p:to>
                                        <p:strVal val="visible"/>
                                      </p:to>
                                    </p:set>
                                    <p:animEffect transition="in" filter="wipe(right)">
                                      <p:cBhvr>
                                        <p:cTn id="22" dur="500"/>
                                        <p:tgtEl>
                                          <p:spTgt spid="5438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43829"/>
                                        </p:tgtEl>
                                        <p:attrNameLst>
                                          <p:attrName>style.visibility</p:attrName>
                                        </p:attrNameLst>
                                      </p:cBhvr>
                                      <p:to>
                                        <p:strVal val="visible"/>
                                      </p:to>
                                    </p:set>
                                    <p:animEffect transition="in" filter="wipe(left)">
                                      <p:cBhvr>
                                        <p:cTn id="27" dur="500"/>
                                        <p:tgtEl>
                                          <p:spTgt spid="543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543839"/>
                                        </p:tgtEl>
                                        <p:attrNameLst>
                                          <p:attrName>style.visibility</p:attrName>
                                        </p:attrNameLst>
                                      </p:cBhvr>
                                      <p:to>
                                        <p:strVal val="visible"/>
                                      </p:to>
                                    </p:set>
                                    <p:anim calcmode="lin" valueType="num">
                                      <p:cBhvr>
                                        <p:cTn id="32" dur="500" fill="hold"/>
                                        <p:tgtEl>
                                          <p:spTgt spid="543839"/>
                                        </p:tgtEl>
                                        <p:attrNameLst>
                                          <p:attrName>ppt_w</p:attrName>
                                        </p:attrNameLst>
                                      </p:cBhvr>
                                      <p:tavLst>
                                        <p:tav tm="0">
                                          <p:val>
                                            <p:fltVal val="0"/>
                                          </p:val>
                                        </p:tav>
                                        <p:tav tm="100000">
                                          <p:val>
                                            <p:strVal val="#ppt_w"/>
                                          </p:val>
                                        </p:tav>
                                      </p:tavLst>
                                    </p:anim>
                                    <p:anim calcmode="lin" valueType="num">
                                      <p:cBhvr>
                                        <p:cTn id="33" dur="500" fill="hold"/>
                                        <p:tgtEl>
                                          <p:spTgt spid="543839"/>
                                        </p:tgtEl>
                                        <p:attrNameLst>
                                          <p:attrName>ppt_h</p:attrName>
                                        </p:attrNameLst>
                                      </p:cBhvr>
                                      <p:tavLst>
                                        <p:tav tm="0">
                                          <p:val>
                                            <p:fltVal val="0"/>
                                          </p:val>
                                        </p:tav>
                                        <p:tav tm="100000">
                                          <p:val>
                                            <p:strVal val="#ppt_h"/>
                                          </p:val>
                                        </p:tav>
                                      </p:tavLst>
                                    </p:anim>
                                    <p:anim calcmode="lin" valueType="num">
                                      <p:cBhvr>
                                        <p:cTn id="34" dur="500" fill="hold"/>
                                        <p:tgtEl>
                                          <p:spTgt spid="543839"/>
                                        </p:tgtEl>
                                        <p:attrNameLst>
                                          <p:attrName>ppt_x</p:attrName>
                                        </p:attrNameLst>
                                      </p:cBhvr>
                                      <p:tavLst>
                                        <p:tav tm="0">
                                          <p:val>
                                            <p:fltVal val="0.5"/>
                                          </p:val>
                                        </p:tav>
                                        <p:tav tm="100000">
                                          <p:val>
                                            <p:strVal val="#ppt_x"/>
                                          </p:val>
                                        </p:tav>
                                      </p:tavLst>
                                    </p:anim>
                                    <p:anim calcmode="lin" valueType="num">
                                      <p:cBhvr>
                                        <p:cTn id="35" dur="500" fill="hold"/>
                                        <p:tgtEl>
                                          <p:spTgt spid="543839"/>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543846"/>
                                        </p:tgtEl>
                                        <p:attrNameLst>
                                          <p:attrName>style.visibility</p:attrName>
                                        </p:attrNameLst>
                                      </p:cBhvr>
                                      <p:to>
                                        <p:strVal val="visible"/>
                                      </p:to>
                                    </p:set>
                                    <p:animEffect transition="in" filter="wipe(right)">
                                      <p:cBhvr>
                                        <p:cTn id="39" dur="500"/>
                                        <p:tgtEl>
                                          <p:spTgt spid="5438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43842"/>
                                        </p:tgtEl>
                                        <p:attrNameLst>
                                          <p:attrName>style.visibility</p:attrName>
                                        </p:attrNameLst>
                                      </p:cBhvr>
                                      <p:to>
                                        <p:strVal val="visible"/>
                                      </p:to>
                                    </p:set>
                                    <p:animEffect transition="in" filter="dissolve">
                                      <p:cBhvr>
                                        <p:cTn id="44" dur="500"/>
                                        <p:tgtEl>
                                          <p:spTgt spid="5438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43837"/>
                                        </p:tgtEl>
                                        <p:attrNameLst>
                                          <p:attrName>style.visibility</p:attrName>
                                        </p:attrNameLst>
                                      </p:cBhvr>
                                      <p:to>
                                        <p:strVal val="visible"/>
                                      </p:to>
                                    </p:set>
                                    <p:animEffect transition="in" filter="dissolve">
                                      <p:cBhvr>
                                        <p:cTn id="49" dur="500"/>
                                        <p:tgtEl>
                                          <p:spTgt spid="543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837" grpId="0" autoUpdateAnimBg="0"/>
      <p:bldP spid="543839" grpId="0" autoUpdateAnimBg="0"/>
      <p:bldP spid="54384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569913" y="1924050"/>
            <a:ext cx="2533650" cy="4235450"/>
            <a:chOff x="359" y="1212"/>
            <a:chExt cx="1596"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M </a:t>
              </a:r>
              <a:r>
                <a:rPr lang="en-US" sz="6000">
                  <a:solidFill>
                    <a:srgbClr val="51DC00"/>
                  </a:solidFill>
                  <a:latin typeface="Times" charset="0"/>
                  <a:ea typeface="+mn-ea"/>
                  <a:cs typeface="+mn-cs"/>
                </a:rPr>
                <a:t>P</a:t>
              </a:r>
            </a:p>
          </p:txBody>
        </p:sp>
        <p:sp>
          <p:nvSpPr>
            <p:cNvPr id="471046" name="Rectangle 6"/>
            <p:cNvSpPr>
              <a:spLocks noChangeArrowheads="1"/>
            </p:cNvSpPr>
            <p:nvPr/>
          </p:nvSpPr>
          <p:spPr bwMode="auto">
            <a:xfrm>
              <a:off x="359" y="1212"/>
              <a:ext cx="156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a:solidFill>
                    <a:schemeClr val="tx2"/>
                  </a:solidFill>
                  <a:latin typeface="Times" charset="0"/>
                  <a:ea typeface="+mn-ea"/>
                  <a:cs typeface="+mn-cs"/>
                </a:rPr>
                <a:t>Ang </a:t>
              </a:r>
              <a:r>
                <a:rPr lang="en-US" sz="3200" i="1">
                  <a:solidFill>
                    <a:srgbClr val="00FF00"/>
                  </a:solidFill>
                  <a:latin typeface="Times" charset="0"/>
                  <a:ea typeface="+mn-ea"/>
                  <a:cs typeface="+mn-cs"/>
                </a:rPr>
                <a:t>IKATLO</a:t>
              </a:r>
              <a:r>
                <a:rPr lang="en-US" sz="3200" b="1" i="1">
                  <a:solidFill>
                    <a:srgbClr val="00FF00"/>
                  </a:solidFill>
                  <a:latin typeface="Times" charset="0"/>
                  <a:ea typeface="+mn-ea"/>
                  <a:cs typeface="+mn-cs"/>
                </a:rPr>
                <a:t> </a:t>
              </a:r>
              <a:endParaRPr lang="en-US" sz="3200" i="1">
                <a:solidFill>
                  <a:srgbClr val="00FF00"/>
                </a:solidFill>
                <a:latin typeface="Times" charset="0"/>
                <a:ea typeface="+mn-ea"/>
                <a:cs typeface="+mn-cs"/>
              </a:endParaRPr>
            </a:p>
            <a:p>
              <a:pPr algn="ctr">
                <a:defRPr/>
              </a:pPr>
              <a:r>
                <a:rPr lang="en-US" sz="3200">
                  <a:solidFill>
                    <a:schemeClr val="tx2"/>
                  </a:solidFill>
                  <a:latin typeface="Times" charset="0"/>
                  <a:ea typeface="+mn-ea"/>
                  <a:cs typeface="+mn-cs"/>
                </a:rPr>
                <a:t> sa</a:t>
              </a:r>
            </a:p>
            <a:p>
              <a:pPr algn="ctr">
                <a:defRPr/>
              </a:pPr>
              <a:r>
                <a:rPr lang="en-US" sz="3200" b="1">
                  <a:solidFill>
                    <a:srgbClr val="00FF00"/>
                  </a:solidFill>
                  <a:latin typeface="Times" charset="0"/>
                  <a:ea typeface="+mn-ea"/>
                  <a:cs typeface="+mn-cs"/>
                </a:rPr>
                <a:t>TATLONG </a:t>
              </a:r>
            </a:p>
            <a:p>
              <a:pPr algn="ctr">
                <a:defRPr/>
              </a:pPr>
              <a:r>
                <a:rPr lang="en-US" sz="3200" b="1">
                  <a:solidFill>
                    <a:srgbClr val="00FF00"/>
                  </a:solidFill>
                  <a:latin typeface="Times" charset="0"/>
                  <a:ea typeface="+mn-ea"/>
                  <a:cs typeface="+mn-cs"/>
                </a:rPr>
                <a:t>LIPUNAN</a:t>
              </a:r>
              <a:endParaRPr lang="en-US" sz="3200">
                <a:solidFill>
                  <a:schemeClr val="tx2"/>
                </a:solidFill>
                <a:latin typeface="Times" charset="0"/>
                <a:ea typeface="+mn-ea"/>
                <a:cs typeface="+mn-cs"/>
              </a:endParaRPr>
            </a:p>
            <a:p>
              <a:pPr algn="ctr">
                <a:defRPr/>
              </a:pPr>
              <a:r>
                <a:rPr lang="en-US" sz="3200">
                  <a:solidFill>
                    <a:schemeClr val="tx2"/>
                  </a:solidFill>
                  <a:latin typeface="Times" charset="0"/>
                  <a:ea typeface="+mn-ea"/>
                  <a:cs typeface="+mn-cs"/>
                </a:rPr>
                <a:t>ay:</a:t>
              </a:r>
            </a:p>
          </p:txBody>
        </p:sp>
      </p:grpSp>
      <p:sp>
        <p:nvSpPr>
          <p:cNvPr id="122882"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3"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2885" name="Rectangle 10"/>
          <p:cNvSpPr>
            <a:spLocks noChangeArrowheads="1"/>
          </p:cNvSpPr>
          <p:nvPr/>
        </p:nvSpPr>
        <p:spPr bwMode="auto">
          <a:xfrm>
            <a:off x="3084513" y="996950"/>
            <a:ext cx="19446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bg2"/>
                </a:solidFill>
                <a:latin typeface="Times" charset="0"/>
              </a:rPr>
              <a:t>PAGKABIHAG</a:t>
            </a:r>
          </a:p>
        </p:txBody>
      </p:sp>
      <p:sp>
        <p:nvSpPr>
          <p:cNvPr id="122886"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7"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8"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9"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0"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056"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1057"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2893"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 2 Hari 25:21</a:t>
            </a:r>
          </a:p>
        </p:txBody>
      </p:sp>
      <p:grpSp>
        <p:nvGrpSpPr>
          <p:cNvPr id="122896" name="Group 39"/>
          <p:cNvGrpSpPr>
            <a:grpSpLocks/>
          </p:cNvGrpSpPr>
          <p:nvPr/>
        </p:nvGrpSpPr>
        <p:grpSpPr bwMode="auto">
          <a:xfrm>
            <a:off x="7948613" y="3435350"/>
            <a:ext cx="1195387" cy="1098550"/>
            <a:chOff x="3544" y="2589"/>
            <a:chExt cx="753" cy="692"/>
          </a:xfrm>
        </p:grpSpPr>
        <p:sp>
          <p:nvSpPr>
            <p:cNvPr id="122900"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1"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2"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2903"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904"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5"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6" name="Rectangle 46"/>
            <p:cNvSpPr>
              <a:spLocks noChangeArrowheads="1"/>
            </p:cNvSpPr>
            <p:nvPr/>
          </p:nvSpPr>
          <p:spPr bwMode="auto">
            <a:xfrm>
              <a:off x="3544" y="2589"/>
              <a:ext cx="54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22907"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8"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9"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0"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1"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2912"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3"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4"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2897" name="Text Box 5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58</a:t>
            </a:r>
          </a:p>
        </p:txBody>
      </p:sp>
      <p:sp>
        <p:nvSpPr>
          <p:cNvPr id="122899" name="Text Box 58"/>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38" name="Freeform 18"/>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3027" name="AutoShape 3"/>
          <p:cNvSpPr>
            <a:spLocks noChangeArrowheads="1"/>
          </p:cNvSpPr>
          <p:nvPr/>
        </p:nvSpPr>
        <p:spPr bwMode="auto">
          <a:xfrm rot="-1440000">
            <a:off x="2289175" y="296545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14340"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13030" name="Text Box 6"/>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b="1">
                <a:solidFill>
                  <a:schemeClr val="tx1"/>
                </a:solidFill>
                <a:ea typeface="+mn-ea"/>
                <a:cs typeface="+mn-cs"/>
              </a:rPr>
              <a:t>Mga Hukom at Ruth</a:t>
            </a:r>
          </a:p>
        </p:txBody>
      </p:sp>
      <p:sp>
        <p:nvSpPr>
          <p:cNvPr id="14342" name="Text Box 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3034" name="Rectangle 10"/>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06</a:t>
            </a:r>
          </a:p>
        </p:txBody>
      </p:sp>
      <p:sp>
        <p:nvSpPr>
          <p:cNvPr id="14344" name="Text Box 1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14345" name="Text Box 12"/>
          <p:cNvSpPr txBox="1">
            <a:spLocks noChangeArrowheads="1"/>
          </p:cNvSpPr>
          <p:nvPr/>
        </p:nvSpPr>
        <p:spPr bwMode="auto">
          <a:xfrm>
            <a:off x="471488" y="6569075"/>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13037" name="Rectangle 13"/>
          <p:cNvSpPr>
            <a:spLocks noChangeArrowheads="1"/>
          </p:cNvSpPr>
          <p:nvPr/>
        </p:nvSpPr>
        <p:spPr bwMode="auto">
          <a:xfrm>
            <a:off x="7553325" y="6527800"/>
            <a:ext cx="717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grpSp>
        <p:nvGrpSpPr>
          <p:cNvPr id="14347" name="Group 14"/>
          <p:cNvGrpSpPr>
            <a:grpSpLocks/>
          </p:cNvGrpSpPr>
          <p:nvPr/>
        </p:nvGrpSpPr>
        <p:grpSpPr bwMode="auto">
          <a:xfrm>
            <a:off x="6434138" y="771525"/>
            <a:ext cx="2182812" cy="1689100"/>
            <a:chOff x="664" y="2640"/>
            <a:chExt cx="1375" cy="1064"/>
          </a:xfrm>
        </p:grpSpPr>
        <p:sp>
          <p:nvSpPr>
            <p:cNvPr id="513039" name="Oval 15"/>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349" name="Freeform 16"/>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041" name="Rectangle 17"/>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charset="0"/>
                  <a:ea typeface="+mn-ea"/>
                  <a:cs typeface="+mn-cs"/>
                </a:rPr>
                <a:t>A</a:t>
              </a:r>
              <a:r>
                <a:rPr lang="en-US" sz="3600">
                  <a:solidFill>
                    <a:srgbClr val="51DC00"/>
                  </a:solidFill>
                  <a:latin typeface="Times" charset="0"/>
                  <a:ea typeface="+mn-ea"/>
                  <a:cs typeface="+mn-cs"/>
                </a:rPr>
                <a:t> </a:t>
              </a:r>
              <a:r>
                <a:rPr lang="en-US" sz="3600">
                  <a:solidFill>
                    <a:schemeClr val="tx2"/>
                  </a:solidFill>
                  <a:latin typeface="Times" charset="0"/>
                  <a:ea typeface="+mn-ea"/>
                  <a:cs typeface="+mn-cs"/>
                </a:rPr>
                <a:t>M P</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13027"/>
                                        </p:tgtEl>
                                        <p:attrNameLst>
                                          <p:attrName>style.visibility</p:attrName>
                                        </p:attrNameLst>
                                      </p:cBhvr>
                                      <p:to>
                                        <p:strVal val="visible"/>
                                      </p:to>
                                    </p:set>
                                    <p:anim calcmode="lin" valueType="num">
                                      <p:cBhvr additive="base">
                                        <p:cTn id="7" dur="500" fill="hold"/>
                                        <p:tgtEl>
                                          <p:spTgt spid="513027"/>
                                        </p:tgtEl>
                                        <p:attrNameLst>
                                          <p:attrName>ppt_x</p:attrName>
                                        </p:attrNameLst>
                                      </p:cBhvr>
                                      <p:tavLst>
                                        <p:tav tm="0">
                                          <p:val>
                                            <p:strVal val="0-#ppt_w/2"/>
                                          </p:val>
                                        </p:tav>
                                        <p:tav tm="100000">
                                          <p:val>
                                            <p:strVal val="#ppt_x"/>
                                          </p:val>
                                        </p:tav>
                                      </p:tavLst>
                                    </p:anim>
                                    <p:anim calcmode="lin" valueType="num">
                                      <p:cBhvr additive="base">
                                        <p:cTn id="8" dur="500" fill="hold"/>
                                        <p:tgtEl>
                                          <p:spTgt spid="513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4115"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4116"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pic>
        <p:nvPicPr>
          <p:cNvPr id="124932"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7218363" cy="487362"/>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en-US" sz="3200" b="1">
                <a:solidFill>
                  <a:schemeClr val="accent2"/>
                </a:solidFill>
              </a:rPr>
              <a:t>    Ang Lumang Siyudad ng Babilonia</a:t>
            </a:r>
            <a:endParaRPr lang="en-US" sz="2400">
              <a:solidFill>
                <a:schemeClr val="accent2"/>
              </a:solidFill>
            </a:endParaRPr>
          </a:p>
        </p:txBody>
      </p:sp>
      <p:sp>
        <p:nvSpPr>
          <p:cNvPr id="474129" name="Rectangle 17"/>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4132" name="Text Box 20"/>
          <p:cNvSpPr txBox="1">
            <a:spLocks noChangeArrowheads="1"/>
          </p:cNvSpPr>
          <p:nvPr/>
        </p:nvSpPr>
        <p:spPr bwMode="auto">
          <a:xfrm>
            <a:off x="17526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Daniel 1</a:t>
            </a:r>
          </a:p>
        </p:txBody>
      </p:sp>
      <p:grpSp>
        <p:nvGrpSpPr>
          <p:cNvPr id="124936" name="Group 60"/>
          <p:cNvGrpSpPr>
            <a:grpSpLocks/>
          </p:cNvGrpSpPr>
          <p:nvPr/>
        </p:nvGrpSpPr>
        <p:grpSpPr bwMode="auto">
          <a:xfrm>
            <a:off x="7943850" y="3435350"/>
            <a:ext cx="1195388" cy="1098550"/>
            <a:chOff x="3544" y="2589"/>
            <a:chExt cx="753" cy="692"/>
          </a:xfrm>
        </p:grpSpPr>
        <p:sp>
          <p:nvSpPr>
            <p:cNvPr id="124943"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4"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5"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4946"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4947"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8"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9" name="Rectangle 67"/>
            <p:cNvSpPr>
              <a:spLocks noChangeArrowheads="1"/>
            </p:cNvSpPr>
            <p:nvPr/>
          </p:nvSpPr>
          <p:spPr bwMode="auto">
            <a:xfrm>
              <a:off x="3544" y="2589"/>
              <a:ext cx="58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Cpagkabihag</a:t>
              </a:r>
            </a:p>
          </p:txBody>
        </p:sp>
        <p:sp>
          <p:nvSpPr>
            <p:cNvPr id="124950"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1"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2"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3"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4"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4955"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6"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7"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4937" name="Text Box 7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b="1">
                <a:solidFill>
                  <a:srgbClr val="FFF417"/>
                </a:solidFill>
                <a:ea typeface="+mn-ea"/>
                <a:cs typeface="+mn-cs"/>
              </a:rPr>
              <a:t>Ang Nakabiting Hardin ng Babilonia</a:t>
            </a:r>
          </a:p>
        </p:txBody>
      </p:sp>
      <p:sp>
        <p:nvSpPr>
          <p:cNvPr id="474191" name="Text Box 79"/>
          <p:cNvSpPr txBox="1">
            <a:spLocks noChangeArrowheads="1"/>
          </p:cNvSpPr>
          <p:nvPr/>
        </p:nvSpPr>
        <p:spPr bwMode="auto">
          <a:xfrm>
            <a:off x="779463" y="4017963"/>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400" b="1" i="1">
                <a:solidFill>
                  <a:srgbClr val="FFF417"/>
                </a:solidFill>
                <a:ea typeface="+mn-ea"/>
                <a:cs typeface="+mn-cs"/>
              </a:rPr>
              <a:t>Ilog Eufrates </a:t>
            </a:r>
          </a:p>
        </p:txBody>
      </p:sp>
      <p:sp>
        <p:nvSpPr>
          <p:cNvPr id="474192" name="Rectangle 8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59</a:t>
            </a:r>
          </a:p>
        </p:txBody>
      </p:sp>
      <p:sp>
        <p:nvSpPr>
          <p:cNvPr id="124941" name="Text Box 8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24942" name="Text Box 82"/>
          <p:cNvSpPr txBox="1">
            <a:spLocks noChangeArrowheads="1"/>
          </p:cNvSpPr>
          <p:nvPr/>
        </p:nvSpPr>
        <p:spPr bwMode="auto">
          <a:xfrm>
            <a:off x="8542338" y="6410325"/>
            <a:ext cx="4238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b="1">
              <a:solidFill>
                <a:schemeClr val="tx1"/>
              </a:solidFill>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6978" name="Picture 3"/>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6979"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6980"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6982" name="Rectangle 7"/>
          <p:cNvSpPr>
            <a:spLocks noChangeArrowheads="1"/>
          </p:cNvSpPr>
          <p:nvPr/>
        </p:nvSpPr>
        <p:spPr bwMode="auto">
          <a:xfrm>
            <a:off x="2881313" y="5502275"/>
            <a:ext cx="45624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Times" charset="0"/>
              </a:rPr>
              <a:t>ANG LUGAR NG AKSIYON</a:t>
            </a:r>
          </a:p>
        </p:txBody>
      </p:sp>
      <p:sp>
        <p:nvSpPr>
          <p:cNvPr id="473099" name="Rectangle 1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3100"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2" name="Oval 24"/>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3" name="Oval 25"/>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4" name="Rectangle 26"/>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grpSp>
        <p:nvGrpSpPr>
          <p:cNvPr id="126988" name="Group 82"/>
          <p:cNvGrpSpPr>
            <a:grpSpLocks/>
          </p:cNvGrpSpPr>
          <p:nvPr/>
        </p:nvGrpSpPr>
        <p:grpSpPr bwMode="auto">
          <a:xfrm>
            <a:off x="7943850" y="3435350"/>
            <a:ext cx="1195388" cy="1098550"/>
            <a:chOff x="3544" y="2589"/>
            <a:chExt cx="753" cy="692"/>
          </a:xfrm>
        </p:grpSpPr>
        <p:sp>
          <p:nvSpPr>
            <p:cNvPr id="126992"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3"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4"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6995"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6996"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7"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8" name="Rectangle 89"/>
            <p:cNvSpPr>
              <a:spLocks noChangeArrowheads="1"/>
            </p:cNvSpPr>
            <p:nvPr/>
          </p:nvSpPr>
          <p:spPr bwMode="auto">
            <a:xfrm>
              <a:off x="3544" y="2589"/>
              <a:ext cx="54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26999"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0"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1"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2"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3"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7004"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5"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6"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6989" name="Text Box 9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086725"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60</a:t>
            </a:r>
          </a:p>
        </p:txBody>
      </p:sp>
      <p:sp>
        <p:nvSpPr>
          <p:cNvPr id="126991" name="Text Box 10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dissolve">
                                      <p:cBhvr>
                                        <p:cTn id="7" dur="500"/>
                                        <p:tgtEl>
                                          <p:spTgt spid="473112"/>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dissolve">
                                      <p:cBhvr>
                                        <p:cTn id="11" dur="5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27" name="Rectangle 4"/>
          <p:cNvSpPr>
            <a:spLocks noChangeArrowheads="1"/>
          </p:cNvSpPr>
          <p:nvPr/>
        </p:nvSpPr>
        <p:spPr bwMode="auto">
          <a:xfrm>
            <a:off x="3084513" y="996950"/>
            <a:ext cx="19446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PAGKABIHAG</a:t>
            </a:r>
          </a:p>
        </p:txBody>
      </p:sp>
      <p:sp>
        <p:nvSpPr>
          <p:cNvPr id="475141" name="Rectangle 5"/>
          <p:cNvSpPr>
            <a:spLocks noChangeArrowheads="1"/>
          </p:cNvSpPr>
          <p:nvPr/>
        </p:nvSpPr>
        <p:spPr bwMode="auto">
          <a:xfrm>
            <a:off x="3630613" y="1844675"/>
            <a:ext cx="1652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70 TAON</a:t>
            </a:r>
          </a:p>
        </p:txBody>
      </p:sp>
      <p:sp>
        <p:nvSpPr>
          <p:cNvPr id="475142" name="Rectangle 6"/>
          <p:cNvSpPr>
            <a:spLocks noChangeArrowheads="1"/>
          </p:cNvSpPr>
          <p:nvPr/>
        </p:nvSpPr>
        <p:spPr bwMode="auto">
          <a:xfrm>
            <a:off x="3502025" y="2301875"/>
            <a:ext cx="2924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3 DAAN</a:t>
            </a:r>
          </a:p>
        </p:txBody>
      </p:sp>
      <p:sp>
        <p:nvSpPr>
          <p:cNvPr id="129030"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1"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5145"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33"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5147"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M </a:t>
            </a:r>
            <a:r>
              <a:rPr lang="en-US" sz="6000">
                <a:solidFill>
                  <a:srgbClr val="51DC00"/>
                </a:solidFill>
                <a:latin typeface="Times" charset="0"/>
                <a:ea typeface="+mn-ea"/>
                <a:cs typeface="+mn-cs"/>
              </a:rPr>
              <a:t>P</a:t>
            </a:r>
          </a:p>
        </p:txBody>
      </p:sp>
      <p:sp>
        <p:nvSpPr>
          <p:cNvPr id="12903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54"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5155"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5170" name="Rectangle 34"/>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Jer. 29:10; Esdras 3:8; Neh. 2:5-6</a:t>
            </a:r>
          </a:p>
        </p:txBody>
      </p:sp>
      <p:grpSp>
        <p:nvGrpSpPr>
          <p:cNvPr id="129045" name="Group 79"/>
          <p:cNvGrpSpPr>
            <a:grpSpLocks/>
          </p:cNvGrpSpPr>
          <p:nvPr/>
        </p:nvGrpSpPr>
        <p:grpSpPr bwMode="auto">
          <a:xfrm>
            <a:off x="7915275" y="3435350"/>
            <a:ext cx="1330325" cy="1098550"/>
            <a:chOff x="3544" y="2589"/>
            <a:chExt cx="838" cy="692"/>
          </a:xfrm>
        </p:grpSpPr>
        <p:sp>
          <p:nvSpPr>
            <p:cNvPr id="129056"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57"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58"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9059"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60"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1"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2" name="Rectangle 86"/>
            <p:cNvSpPr>
              <a:spLocks noChangeArrowheads="1"/>
            </p:cNvSpPr>
            <p:nvPr/>
          </p:nvSpPr>
          <p:spPr bwMode="auto">
            <a:xfrm>
              <a:off x="3544" y="2589"/>
              <a:ext cx="54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29063"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4"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5" name="Rectangle 89"/>
            <p:cNvSpPr>
              <a:spLocks noChangeArrowheads="1"/>
            </p:cNvSpPr>
            <p:nvPr/>
          </p:nvSpPr>
          <p:spPr bwMode="auto">
            <a:xfrm>
              <a:off x="3665" y="2752"/>
              <a:ext cx="41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Taon</a:t>
              </a:r>
            </a:p>
          </p:txBody>
        </p:sp>
        <p:sp>
          <p:nvSpPr>
            <p:cNvPr id="129066" name="Rectangle 90"/>
            <p:cNvSpPr>
              <a:spLocks noChangeArrowheads="1"/>
            </p:cNvSpPr>
            <p:nvPr/>
          </p:nvSpPr>
          <p:spPr bwMode="auto">
            <a:xfrm>
              <a:off x="3695" y="2864"/>
              <a:ext cx="6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PAGLAKBAY</a:t>
              </a:r>
            </a:p>
          </p:txBody>
        </p:sp>
        <p:sp>
          <p:nvSpPr>
            <p:cNvPr id="129067"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9068"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69"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70"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9046" name="Text Box 9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9047" name="Text Box 96"/>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3" name="Group 97"/>
          <p:cNvGrpSpPr>
            <a:grpSpLocks/>
          </p:cNvGrpSpPr>
          <p:nvPr/>
        </p:nvGrpSpPr>
        <p:grpSpPr bwMode="auto">
          <a:xfrm>
            <a:off x="1744663" y="5105400"/>
            <a:ext cx="6405562" cy="1184275"/>
            <a:chOff x="1739" y="3154"/>
            <a:chExt cx="2630" cy="694"/>
          </a:xfrm>
        </p:grpSpPr>
        <p:sp>
          <p:nvSpPr>
            <p:cNvPr id="129054" name="Text Box 98"/>
            <p:cNvSpPr txBox="1">
              <a:spLocks noChangeArrowheads="1"/>
            </p:cNvSpPr>
            <p:nvPr/>
          </p:nvSpPr>
          <p:spPr bwMode="auto">
            <a:xfrm>
              <a:off x="2087" y="3180"/>
              <a:ext cx="2185"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ja-JP" altLang="en-US" sz="6600" i="1">
                  <a:solidFill>
                    <a:schemeClr val="bg2"/>
                  </a:solidFill>
                  <a:latin typeface="Kosher-Normal" charset="0"/>
                </a:rPr>
                <a:t>“</a:t>
              </a:r>
              <a:r>
                <a:rPr lang="en-US" altLang="ja-JP" sz="6600" i="1">
                  <a:solidFill>
                    <a:schemeClr val="bg2"/>
                  </a:solidFill>
                  <a:latin typeface="Kosher-Normal" charset="0"/>
                </a:rPr>
                <a:t>SINAGOGA</a:t>
              </a:r>
              <a:r>
                <a:rPr lang="ja-JP" altLang="en-US" sz="6600" i="1">
                  <a:solidFill>
                    <a:schemeClr val="bg2"/>
                  </a:solidFill>
                  <a:latin typeface="Kosher-Normal" charset="0"/>
                </a:rPr>
                <a:t>”</a:t>
              </a:r>
              <a:endParaRPr lang="en-US" sz="6600" i="1">
                <a:solidFill>
                  <a:schemeClr val="bg2"/>
                </a:solidFill>
                <a:latin typeface="Kosher-Normal" charset="0"/>
              </a:endParaRPr>
            </a:p>
          </p:txBody>
        </p:sp>
        <p:sp>
          <p:nvSpPr>
            <p:cNvPr id="129055" name="Text Box 99"/>
            <p:cNvSpPr txBox="1">
              <a:spLocks noChangeArrowheads="1"/>
            </p:cNvSpPr>
            <p:nvPr/>
          </p:nvSpPr>
          <p:spPr bwMode="auto">
            <a:xfrm>
              <a:off x="1739" y="3154"/>
              <a:ext cx="2630"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6600" i="1">
                  <a:solidFill>
                    <a:srgbClr val="FCFC06"/>
                  </a:solidFill>
                  <a:latin typeface="Kosher-Normal" charset="0"/>
                </a:rPr>
                <a:t>   </a:t>
              </a:r>
              <a:r>
                <a:rPr lang="ja-JP" altLang="en-US" sz="6600" i="1">
                  <a:solidFill>
                    <a:srgbClr val="FCFC06"/>
                  </a:solidFill>
                  <a:latin typeface="Kosher-Normal" charset="0"/>
                </a:rPr>
                <a:t>“</a:t>
              </a:r>
              <a:r>
                <a:rPr lang="en-US" altLang="ja-JP" sz="6600" i="1">
                  <a:solidFill>
                    <a:srgbClr val="FCFC06"/>
                  </a:solidFill>
                  <a:latin typeface="Kosher-Normal" charset="0"/>
                </a:rPr>
                <a:t>SINAGOGA</a:t>
              </a:r>
              <a:r>
                <a:rPr lang="ja-JP" altLang="en-US" sz="6600" i="1">
                  <a:solidFill>
                    <a:srgbClr val="FCFC06"/>
                  </a:solidFill>
                  <a:latin typeface="Kosher-Normal" charset="0"/>
                </a:rPr>
                <a:t>”</a:t>
              </a:r>
              <a:endParaRPr lang="en-US" sz="6600" i="1">
                <a:solidFill>
                  <a:srgbClr val="FCFC06"/>
                </a:solidFill>
                <a:latin typeface="Kosher-Normal" charset="0"/>
              </a:endParaRPr>
            </a:p>
          </p:txBody>
        </p:sp>
      </p:grpSp>
      <p:grpSp>
        <p:nvGrpSpPr>
          <p:cNvPr id="4" name="Group 100"/>
          <p:cNvGrpSpPr>
            <a:grpSpLocks/>
          </p:cNvGrpSpPr>
          <p:nvPr/>
        </p:nvGrpSpPr>
        <p:grpSpPr bwMode="auto">
          <a:xfrm>
            <a:off x="2762250" y="4030663"/>
            <a:ext cx="4865688" cy="1143000"/>
            <a:chOff x="641" y="2530"/>
            <a:chExt cx="1638" cy="662"/>
          </a:xfrm>
        </p:grpSpPr>
        <p:sp>
          <p:nvSpPr>
            <p:cNvPr id="129052" name="Text Box 101"/>
            <p:cNvSpPr txBox="1">
              <a:spLocks noChangeArrowheads="1"/>
            </p:cNvSpPr>
            <p:nvPr/>
          </p:nvSpPr>
          <p:spPr bwMode="auto">
            <a:xfrm>
              <a:off x="675" y="2556"/>
              <a:ext cx="1604"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ja-JP" altLang="en-US" sz="6600" i="1">
                  <a:solidFill>
                    <a:schemeClr val="bg2"/>
                  </a:solidFill>
                  <a:latin typeface="Kosher-Normal" charset="0"/>
                </a:rPr>
                <a:t>“</a:t>
              </a:r>
              <a:r>
                <a:rPr lang="en-US" altLang="ja-JP" sz="6600" i="1">
                  <a:solidFill>
                    <a:schemeClr val="bg2"/>
                  </a:solidFill>
                  <a:latin typeface="Kosher-Normal" charset="0"/>
                </a:rPr>
                <a:t>JUDEO</a:t>
              </a:r>
              <a:r>
                <a:rPr lang="ja-JP" altLang="en-US" sz="6600" i="1">
                  <a:solidFill>
                    <a:schemeClr val="bg2"/>
                  </a:solidFill>
                  <a:latin typeface="Kosher-Normal" charset="0"/>
                </a:rPr>
                <a:t>”</a:t>
              </a:r>
              <a:endParaRPr lang="en-US" sz="6600" i="1">
                <a:solidFill>
                  <a:schemeClr val="bg2"/>
                </a:solidFill>
                <a:latin typeface="Kosher-Normal" charset="0"/>
              </a:endParaRPr>
            </a:p>
          </p:txBody>
        </p:sp>
        <p:sp>
          <p:nvSpPr>
            <p:cNvPr id="129053" name="Text Box 102"/>
            <p:cNvSpPr txBox="1">
              <a:spLocks noChangeArrowheads="1"/>
            </p:cNvSpPr>
            <p:nvPr/>
          </p:nvSpPr>
          <p:spPr bwMode="auto">
            <a:xfrm>
              <a:off x="641" y="2530"/>
              <a:ext cx="1604"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6600" i="1">
                <a:solidFill>
                  <a:srgbClr val="FCFC06"/>
                </a:solidFill>
                <a:latin typeface="Kosher-Normal" charset="0"/>
              </a:endParaRPr>
            </a:p>
          </p:txBody>
        </p:sp>
      </p:grpSp>
      <p:sp>
        <p:nvSpPr>
          <p:cNvPr id="475239" name="Rectangle 103"/>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61</a:t>
            </a:r>
          </a:p>
        </p:txBody>
      </p:sp>
      <p:sp>
        <p:nvSpPr>
          <p:cNvPr id="129051" name="Text Box 104"/>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5141"/>
                                        </p:tgtEl>
                                        <p:attrNameLst>
                                          <p:attrName>style.visibility</p:attrName>
                                        </p:attrNameLst>
                                      </p:cBhvr>
                                      <p:to>
                                        <p:strVal val="visible"/>
                                      </p:to>
                                    </p:set>
                                    <p:anim calcmode="lin" valueType="num">
                                      <p:cBhvr>
                                        <p:cTn id="7" dur="500" fill="hold"/>
                                        <p:tgtEl>
                                          <p:spTgt spid="475141"/>
                                        </p:tgtEl>
                                        <p:attrNameLst>
                                          <p:attrName>ppt_x</p:attrName>
                                        </p:attrNameLst>
                                      </p:cBhvr>
                                      <p:tavLst>
                                        <p:tav tm="0">
                                          <p:val>
                                            <p:strVal val="#ppt_x-#ppt_w/2"/>
                                          </p:val>
                                        </p:tav>
                                        <p:tav tm="100000">
                                          <p:val>
                                            <p:strVal val="#ppt_x"/>
                                          </p:val>
                                        </p:tav>
                                      </p:tavLst>
                                    </p:anim>
                                    <p:anim calcmode="lin" valueType="num">
                                      <p:cBhvr>
                                        <p:cTn id="8" dur="500" fill="hold"/>
                                        <p:tgtEl>
                                          <p:spTgt spid="475141"/>
                                        </p:tgtEl>
                                        <p:attrNameLst>
                                          <p:attrName>ppt_y</p:attrName>
                                        </p:attrNameLst>
                                      </p:cBhvr>
                                      <p:tavLst>
                                        <p:tav tm="0">
                                          <p:val>
                                            <p:strVal val="#ppt_y"/>
                                          </p:val>
                                        </p:tav>
                                        <p:tav tm="100000">
                                          <p:val>
                                            <p:strVal val="#ppt_y"/>
                                          </p:val>
                                        </p:tav>
                                      </p:tavLst>
                                    </p:anim>
                                    <p:anim calcmode="lin" valueType="num">
                                      <p:cBhvr>
                                        <p:cTn id="9" dur="500" fill="hold"/>
                                        <p:tgtEl>
                                          <p:spTgt spid="475141"/>
                                        </p:tgtEl>
                                        <p:attrNameLst>
                                          <p:attrName>ppt_w</p:attrName>
                                        </p:attrNameLst>
                                      </p:cBhvr>
                                      <p:tavLst>
                                        <p:tav tm="0">
                                          <p:val>
                                            <p:fltVal val="0"/>
                                          </p:val>
                                        </p:tav>
                                        <p:tav tm="100000">
                                          <p:val>
                                            <p:strVal val="#ppt_w"/>
                                          </p:val>
                                        </p:tav>
                                      </p:tavLst>
                                    </p:anim>
                                    <p:anim calcmode="lin" valueType="num">
                                      <p:cBhvr>
                                        <p:cTn id="10"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475142"/>
                                        </p:tgtEl>
                                        <p:attrNameLst>
                                          <p:attrName>style.visibility</p:attrName>
                                        </p:attrNameLst>
                                      </p:cBhvr>
                                      <p:to>
                                        <p:strVal val="visible"/>
                                      </p:to>
                                    </p:set>
                                    <p:anim calcmode="lin" valueType="num">
                                      <p:cBhvr>
                                        <p:cTn id="25" dur="500" fill="hold"/>
                                        <p:tgtEl>
                                          <p:spTgt spid="475142"/>
                                        </p:tgtEl>
                                        <p:attrNameLst>
                                          <p:attrName>ppt_x</p:attrName>
                                        </p:attrNameLst>
                                      </p:cBhvr>
                                      <p:tavLst>
                                        <p:tav tm="0">
                                          <p:val>
                                            <p:strVal val="#ppt_x-#ppt_w/2"/>
                                          </p:val>
                                        </p:tav>
                                        <p:tav tm="100000">
                                          <p:val>
                                            <p:strVal val="#ppt_x"/>
                                          </p:val>
                                        </p:tav>
                                      </p:tavLst>
                                    </p:anim>
                                    <p:anim calcmode="lin" valueType="num">
                                      <p:cBhvr>
                                        <p:cTn id="26" dur="500" fill="hold"/>
                                        <p:tgtEl>
                                          <p:spTgt spid="475142"/>
                                        </p:tgtEl>
                                        <p:attrNameLst>
                                          <p:attrName>ppt_y</p:attrName>
                                        </p:attrNameLst>
                                      </p:cBhvr>
                                      <p:tavLst>
                                        <p:tav tm="0">
                                          <p:val>
                                            <p:strVal val="#ppt_y"/>
                                          </p:val>
                                        </p:tav>
                                        <p:tav tm="100000">
                                          <p:val>
                                            <p:strVal val="#ppt_y"/>
                                          </p:val>
                                        </p:tav>
                                      </p:tavLst>
                                    </p:anim>
                                    <p:anim calcmode="lin" valueType="num">
                                      <p:cBhvr>
                                        <p:cTn id="27" dur="500" fill="hold"/>
                                        <p:tgtEl>
                                          <p:spTgt spid="475142"/>
                                        </p:tgtEl>
                                        <p:attrNameLst>
                                          <p:attrName>ppt_w</p:attrName>
                                        </p:attrNameLst>
                                      </p:cBhvr>
                                      <p:tavLst>
                                        <p:tav tm="0">
                                          <p:val>
                                            <p:fltVal val="0"/>
                                          </p:val>
                                        </p:tav>
                                        <p:tav tm="100000">
                                          <p:val>
                                            <p:strVal val="#ppt_w"/>
                                          </p:val>
                                        </p:tav>
                                      </p:tavLst>
                                    </p:anim>
                                    <p:anim calcmode="lin" valueType="num">
                                      <p:cBhvr>
                                        <p:cTn id="28"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autoUpdateAnimBg="0"/>
      <p:bldP spid="475142"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31074" name="Picture 3"/>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31075"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076"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77"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1078" name="Rectangle 7"/>
          <p:cNvSpPr>
            <a:spLocks noChangeArrowheads="1"/>
          </p:cNvSpPr>
          <p:nvPr/>
        </p:nvSpPr>
        <p:spPr bwMode="auto">
          <a:xfrm>
            <a:off x="2881313" y="5502275"/>
            <a:ext cx="44434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Times" charset="0"/>
              </a:rPr>
              <a:t>ANG LUGAR NG AKSYON</a:t>
            </a:r>
          </a:p>
        </p:txBody>
      </p:sp>
      <p:sp>
        <p:nvSpPr>
          <p:cNvPr id="476168"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6169"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2"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grpSp>
      <p:sp>
        <p:nvSpPr>
          <p:cNvPr id="476185" name="Rectangle 25"/>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1083" name="Text Box 26"/>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grpSp>
        <p:nvGrpSpPr>
          <p:cNvPr id="131086" name="Group 98"/>
          <p:cNvGrpSpPr>
            <a:grpSpLocks/>
          </p:cNvGrpSpPr>
          <p:nvPr/>
        </p:nvGrpSpPr>
        <p:grpSpPr bwMode="auto">
          <a:xfrm>
            <a:off x="7943850" y="3435350"/>
            <a:ext cx="1195388" cy="1098550"/>
            <a:chOff x="3544" y="2589"/>
            <a:chExt cx="753" cy="692"/>
          </a:xfrm>
        </p:grpSpPr>
        <p:sp>
          <p:nvSpPr>
            <p:cNvPr id="13109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109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109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7" name="Rectangle 105"/>
            <p:cNvSpPr>
              <a:spLocks noChangeArrowheads="1"/>
            </p:cNvSpPr>
            <p:nvPr/>
          </p:nvSpPr>
          <p:spPr bwMode="auto">
            <a:xfrm>
              <a:off x="3544" y="2589"/>
              <a:ext cx="54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3109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0" name="Rectangle 108"/>
            <p:cNvSpPr>
              <a:spLocks noChangeArrowheads="1"/>
            </p:cNvSpPr>
            <p:nvPr/>
          </p:nvSpPr>
          <p:spPr bwMode="auto">
            <a:xfrm>
              <a:off x="3665" y="2752"/>
              <a:ext cx="42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31101" name="Rectangle 109"/>
            <p:cNvSpPr>
              <a:spLocks noChangeArrowheads="1"/>
            </p:cNvSpPr>
            <p:nvPr/>
          </p:nvSpPr>
          <p:spPr bwMode="auto">
            <a:xfrm>
              <a:off x="3695" y="2864"/>
              <a:ext cx="3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3110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110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1087" name="Text Box 11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6483350"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b="1">
                <a:solidFill>
                  <a:srgbClr val="F8131B"/>
                </a:solidFill>
                <a:latin typeface="Helvetica" charset="0"/>
                <a:ea typeface="+mn-ea"/>
                <a:cs typeface="+mn-cs"/>
              </a:rPr>
              <a:t>3  DAAN NG PAGBALIK</a:t>
            </a:r>
          </a:p>
        </p:txBody>
      </p:sp>
      <p:sp>
        <p:nvSpPr>
          <p:cNvPr id="476277" name="Rectangle 117"/>
          <p:cNvSpPr>
            <a:spLocks noChangeArrowheads="1"/>
          </p:cNvSpPr>
          <p:nvPr/>
        </p:nvSpPr>
        <p:spPr bwMode="auto">
          <a:xfrm>
            <a:off x="808355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62</a:t>
            </a:r>
          </a:p>
        </p:txBody>
      </p:sp>
      <p:sp>
        <p:nvSpPr>
          <p:cNvPr id="131090" name="Text Box 118"/>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3123" name="Rectangle 4"/>
          <p:cNvSpPr>
            <a:spLocks noChangeArrowheads="1"/>
          </p:cNvSpPr>
          <p:nvPr/>
        </p:nvSpPr>
        <p:spPr bwMode="auto">
          <a:xfrm>
            <a:off x="3084513" y="996950"/>
            <a:ext cx="19446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PAGKABIHAG</a:t>
            </a:r>
          </a:p>
        </p:txBody>
      </p:sp>
      <p:sp>
        <p:nvSpPr>
          <p:cNvPr id="133124" name="Rectangle 5"/>
          <p:cNvSpPr>
            <a:spLocks noChangeArrowheads="1"/>
          </p:cNvSpPr>
          <p:nvPr/>
        </p:nvSpPr>
        <p:spPr bwMode="auto">
          <a:xfrm>
            <a:off x="3630613" y="1844675"/>
            <a:ext cx="1652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70 TAON</a:t>
            </a:r>
          </a:p>
        </p:txBody>
      </p:sp>
      <p:sp>
        <p:nvSpPr>
          <p:cNvPr id="133125" name="Rectangle 6"/>
          <p:cNvSpPr>
            <a:spLocks noChangeArrowheads="1"/>
          </p:cNvSpPr>
          <p:nvPr/>
        </p:nvSpPr>
        <p:spPr bwMode="auto">
          <a:xfrm>
            <a:off x="3706813" y="2301875"/>
            <a:ext cx="2324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3 PAGKILOS</a:t>
            </a:r>
          </a:p>
        </p:txBody>
      </p:sp>
      <p:sp>
        <p:nvSpPr>
          <p:cNvPr id="477191" name="Rectangle 7"/>
          <p:cNvSpPr>
            <a:spLocks noChangeArrowheads="1"/>
          </p:cNvSpPr>
          <p:nvPr/>
        </p:nvSpPr>
        <p:spPr bwMode="auto">
          <a:xfrm>
            <a:off x="3221038" y="2736850"/>
            <a:ext cx="2670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100 TAON / 50,000</a:t>
            </a:r>
          </a:p>
        </p:txBody>
      </p:sp>
      <p:sp>
        <p:nvSpPr>
          <p:cNvPr id="477193"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3128"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7195"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M </a:t>
            </a:r>
            <a:r>
              <a:rPr lang="en-US" sz="6000">
                <a:solidFill>
                  <a:srgbClr val="51DC00"/>
                </a:solidFill>
                <a:latin typeface="Times" charset="0"/>
                <a:ea typeface="+mn-ea"/>
                <a:cs typeface="+mn-cs"/>
              </a:rPr>
              <a:t>P</a:t>
            </a:r>
          </a:p>
        </p:txBody>
      </p:sp>
      <p:sp>
        <p:nvSpPr>
          <p:cNvPr id="13313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3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3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7202"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7203"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3138"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3140"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chemeClr val="tx1"/>
                </a:solidFill>
              </a:rPr>
              <a:t>Esdras 1-2</a:t>
            </a:r>
          </a:p>
        </p:txBody>
      </p:sp>
      <p:grpSp>
        <p:nvGrpSpPr>
          <p:cNvPr id="133141" name="Group 113"/>
          <p:cNvGrpSpPr>
            <a:grpSpLocks/>
          </p:cNvGrpSpPr>
          <p:nvPr/>
        </p:nvGrpSpPr>
        <p:grpSpPr bwMode="auto">
          <a:xfrm>
            <a:off x="7943850" y="3435350"/>
            <a:ext cx="1195388" cy="1098550"/>
            <a:chOff x="3544" y="2589"/>
            <a:chExt cx="753" cy="692"/>
          </a:xfrm>
        </p:grpSpPr>
        <p:sp>
          <p:nvSpPr>
            <p:cNvPr id="133145"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46"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47"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148"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49"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0"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1" name="Rectangle 120"/>
            <p:cNvSpPr>
              <a:spLocks noChangeArrowheads="1"/>
            </p:cNvSpPr>
            <p:nvPr/>
          </p:nvSpPr>
          <p:spPr bwMode="auto">
            <a:xfrm>
              <a:off x="3544" y="2589"/>
              <a:ext cx="54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33152"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3"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4" name="Rectangle 123"/>
            <p:cNvSpPr>
              <a:spLocks noChangeArrowheads="1"/>
            </p:cNvSpPr>
            <p:nvPr/>
          </p:nvSpPr>
          <p:spPr bwMode="auto">
            <a:xfrm>
              <a:off x="3665" y="2752"/>
              <a:ext cx="45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TAON</a:t>
              </a:r>
            </a:p>
          </p:txBody>
        </p:sp>
        <p:sp>
          <p:nvSpPr>
            <p:cNvPr id="133155" name="Rectangle 124"/>
            <p:cNvSpPr>
              <a:spLocks noChangeArrowheads="1"/>
            </p:cNvSpPr>
            <p:nvPr/>
          </p:nvSpPr>
          <p:spPr bwMode="auto">
            <a:xfrm>
              <a:off x="3695" y="2864"/>
              <a:ext cx="59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PAGKILOS</a:t>
              </a:r>
            </a:p>
          </p:txBody>
        </p:sp>
        <p:sp>
          <p:nvSpPr>
            <p:cNvPr id="133156"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3157"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58"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59"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33142" name="Text Box 12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08355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63</a:t>
            </a:r>
          </a:p>
        </p:txBody>
      </p:sp>
      <p:sp>
        <p:nvSpPr>
          <p:cNvPr id="133144" name="Text Box 148"/>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681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682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pic>
        <p:nvPicPr>
          <p:cNvPr id="135172"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5173"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2000"/>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1">
                <a:solidFill>
                  <a:srgbClr val="25F7FA"/>
                </a:solidFill>
                <a:ea typeface="+mn-ea"/>
                <a:cs typeface="+mn-cs"/>
              </a:rPr>
              <a:t>50,000 BUMALIK!</a:t>
            </a:r>
          </a:p>
        </p:txBody>
      </p:sp>
      <p:sp>
        <p:nvSpPr>
          <p:cNvPr id="546834" name="Text Box 18"/>
          <p:cNvSpPr txBox="1">
            <a:spLocks noChangeArrowheads="1"/>
          </p:cNvSpPr>
          <p:nvPr/>
        </p:nvSpPr>
        <p:spPr bwMode="auto">
          <a:xfrm>
            <a:off x="800100" y="2235200"/>
            <a:ext cx="7213600" cy="33813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a:solidFill>
                  <a:srgbClr val="FFFF00"/>
                </a:solidFill>
                <a:ea typeface="+mn-ea"/>
                <a:cs typeface="+mn-cs"/>
              </a:rPr>
              <a:t>NGUNIT MARAMI ANG NANATILI  PARA </a:t>
            </a:r>
            <a:r>
              <a:rPr lang="en-US" sz="5400" b="1" i="1" u="sng">
                <a:solidFill>
                  <a:srgbClr val="1CFF23"/>
                </a:solidFill>
                <a:ea typeface="+mn-ea"/>
                <a:cs typeface="+mn-cs"/>
              </a:rPr>
              <a:t>TUSTUSAN</a:t>
            </a:r>
            <a:r>
              <a:rPr lang="en-US" sz="5400" b="1" i="1" u="sng">
                <a:solidFill>
                  <a:srgbClr val="FFFF00"/>
                </a:solidFill>
                <a:ea typeface="+mn-ea"/>
                <a:cs typeface="+mn-cs"/>
              </a:rPr>
              <a:t> </a:t>
            </a:r>
            <a:r>
              <a:rPr lang="en-US" sz="5400" b="1">
                <a:solidFill>
                  <a:srgbClr val="FFFF00"/>
                </a:solidFill>
                <a:ea typeface="+mn-ea"/>
                <a:cs typeface="+mn-cs"/>
              </a:rPr>
              <a:t>ANG PAGBABALIK.</a:t>
            </a:r>
          </a:p>
        </p:txBody>
      </p:sp>
      <p:sp>
        <p:nvSpPr>
          <p:cNvPr id="546849" name="Rectangle 33"/>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5177" name="Text Box 3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135178" name="Freeform 83"/>
          <p:cNvSpPr>
            <a:spLocks/>
          </p:cNvSpPr>
          <p:nvPr/>
        </p:nvSpPr>
        <p:spPr bwMode="auto">
          <a:xfrm>
            <a:off x="8753475" y="3641725"/>
            <a:ext cx="204788"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79" name="Freeform 84"/>
          <p:cNvSpPr>
            <a:spLocks/>
          </p:cNvSpPr>
          <p:nvPr/>
        </p:nvSpPr>
        <p:spPr bwMode="auto">
          <a:xfrm>
            <a:off x="8753475" y="3629025"/>
            <a:ext cx="204788"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80"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5181"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182"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3"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4" name="Rectangle 89"/>
          <p:cNvSpPr>
            <a:spLocks noChangeArrowheads="1"/>
          </p:cNvSpPr>
          <p:nvPr/>
        </p:nvSpPr>
        <p:spPr bwMode="auto">
          <a:xfrm>
            <a:off x="7943850" y="3435350"/>
            <a:ext cx="8636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35185"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6"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7" name="Rectangle 92"/>
          <p:cNvSpPr>
            <a:spLocks noChangeArrowheads="1"/>
          </p:cNvSpPr>
          <p:nvPr/>
        </p:nvSpPr>
        <p:spPr bwMode="auto">
          <a:xfrm>
            <a:off x="8135938" y="3694113"/>
            <a:ext cx="7159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TAON</a:t>
            </a:r>
          </a:p>
        </p:txBody>
      </p:sp>
      <p:sp>
        <p:nvSpPr>
          <p:cNvPr id="135188" name="Rectangle 93"/>
          <p:cNvSpPr>
            <a:spLocks noChangeArrowheads="1"/>
          </p:cNvSpPr>
          <p:nvPr/>
        </p:nvSpPr>
        <p:spPr bwMode="auto">
          <a:xfrm>
            <a:off x="8183563" y="3871913"/>
            <a:ext cx="6302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Daan</a:t>
            </a:r>
          </a:p>
        </p:txBody>
      </p:sp>
      <p:sp>
        <p:nvSpPr>
          <p:cNvPr id="135189"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90"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91"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sp>
        <p:nvSpPr>
          <p:cNvPr id="135192" name="Text Box 9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64</a:t>
            </a:r>
          </a:p>
        </p:txBody>
      </p:sp>
      <p:sp>
        <p:nvSpPr>
          <p:cNvPr id="135194"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chemeClr val="tx1"/>
                </a:solidFill>
              </a:rPr>
              <a:t>Esdras 1:4</a:t>
            </a:r>
          </a:p>
        </p:txBody>
      </p:sp>
      <p:sp>
        <p:nvSpPr>
          <p:cNvPr id="135195" name="Text Box 102"/>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35196" name="Text Box 104"/>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dissolve">
                                      <p:cBhvr>
                                        <p:cTn id="7" dur="5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dissolve">
                                      <p:cBhvr>
                                        <p:cTn id="12" dur="5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7219" name="Rectangle 4"/>
          <p:cNvSpPr>
            <a:spLocks noChangeArrowheads="1"/>
          </p:cNvSpPr>
          <p:nvPr/>
        </p:nvSpPr>
        <p:spPr bwMode="auto">
          <a:xfrm>
            <a:off x="3084513" y="996950"/>
            <a:ext cx="19446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PAGKABIHAG</a:t>
            </a:r>
          </a:p>
        </p:txBody>
      </p:sp>
      <p:sp>
        <p:nvSpPr>
          <p:cNvPr id="137220" name="Rectangle 5"/>
          <p:cNvSpPr>
            <a:spLocks noChangeArrowheads="1"/>
          </p:cNvSpPr>
          <p:nvPr/>
        </p:nvSpPr>
        <p:spPr bwMode="auto">
          <a:xfrm>
            <a:off x="3630613" y="1844675"/>
            <a:ext cx="1652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70 TAON</a:t>
            </a:r>
          </a:p>
        </p:txBody>
      </p:sp>
      <p:sp>
        <p:nvSpPr>
          <p:cNvPr id="137221" name="Rectangle 6"/>
          <p:cNvSpPr>
            <a:spLocks noChangeArrowheads="1"/>
          </p:cNvSpPr>
          <p:nvPr/>
        </p:nvSpPr>
        <p:spPr bwMode="auto">
          <a:xfrm>
            <a:off x="3706813" y="2301875"/>
            <a:ext cx="1565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3  DAAN</a:t>
            </a:r>
          </a:p>
        </p:txBody>
      </p:sp>
      <p:sp>
        <p:nvSpPr>
          <p:cNvPr id="137222" name="Rectangle 7"/>
          <p:cNvSpPr>
            <a:spLocks noChangeArrowheads="1"/>
          </p:cNvSpPr>
          <p:nvPr/>
        </p:nvSpPr>
        <p:spPr bwMode="auto">
          <a:xfrm>
            <a:off x="3221038" y="2736850"/>
            <a:ext cx="2670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100 TAON / 50,000</a:t>
            </a:r>
          </a:p>
        </p:txBody>
      </p:sp>
      <p:sp>
        <p:nvSpPr>
          <p:cNvPr id="545800" name="Rectangle 8"/>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Z - E - N</a:t>
            </a:r>
          </a:p>
        </p:txBody>
      </p:sp>
      <p:sp>
        <p:nvSpPr>
          <p:cNvPr id="137224"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2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810"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5811"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7233"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34" name="Text Box 36"/>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Jer. 29:10; Esdras 3:8; Neh. 2:5-6</a:t>
            </a:r>
          </a:p>
        </p:txBody>
      </p:sp>
      <p:sp>
        <p:nvSpPr>
          <p:cNvPr id="545832" name="Text Box 40"/>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ZOROBABEL</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ESDRAS</a:t>
            </a: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NEHEMIAS</a:t>
            </a:r>
          </a:p>
        </p:txBody>
      </p:sp>
      <p:sp>
        <p:nvSpPr>
          <p:cNvPr id="137239" name="Freeform 43"/>
          <p:cNvSpPr>
            <a:spLocks/>
          </p:cNvSpPr>
          <p:nvPr/>
        </p:nvSpPr>
        <p:spPr bwMode="auto">
          <a:xfrm>
            <a:off x="1816100" y="2859088"/>
            <a:ext cx="642938" cy="565150"/>
          </a:xfrm>
          <a:custGeom>
            <a:avLst/>
            <a:gdLst>
              <a:gd name="T0" fmla="*/ 160338 w 405"/>
              <a:gd name="T1" fmla="*/ 315913 h 356"/>
              <a:gd name="T2" fmla="*/ 368300 w 405"/>
              <a:gd name="T3" fmla="*/ 501650 h 356"/>
              <a:gd name="T4" fmla="*/ 427038 w 405"/>
              <a:gd name="T5" fmla="*/ 511175 h 356"/>
              <a:gd name="T6" fmla="*/ 465138 w 405"/>
              <a:gd name="T7" fmla="*/ 549275 h 356"/>
              <a:gd name="T8" fmla="*/ 503238 w 405"/>
              <a:gd name="T9" fmla="*/ 565150 h 356"/>
              <a:gd name="T10" fmla="*/ 528638 w 405"/>
              <a:gd name="T11" fmla="*/ 561975 h 356"/>
              <a:gd name="T12" fmla="*/ 554038 w 405"/>
              <a:gd name="T13" fmla="*/ 552450 h 356"/>
              <a:gd name="T14" fmla="*/ 604838 w 405"/>
              <a:gd name="T15" fmla="*/ 557213 h 356"/>
              <a:gd name="T16" fmla="*/ 642938 w 405"/>
              <a:gd name="T17" fmla="*/ 527050 h 356"/>
              <a:gd name="T18" fmla="*/ 601663 w 405"/>
              <a:gd name="T19" fmla="*/ 425450 h 356"/>
              <a:gd name="T20" fmla="*/ 558800 w 405"/>
              <a:gd name="T21" fmla="*/ 384175 h 356"/>
              <a:gd name="T22" fmla="*/ 461963 w 405"/>
              <a:gd name="T23" fmla="*/ 222250 h 356"/>
              <a:gd name="T24" fmla="*/ 431800 w 405"/>
              <a:gd name="T25" fmla="*/ 196850 h 356"/>
              <a:gd name="T26" fmla="*/ 220663 w 405"/>
              <a:gd name="T27" fmla="*/ 49213 h 356"/>
              <a:gd name="T28" fmla="*/ 144463 w 405"/>
              <a:gd name="T29" fmla="*/ 15875 h 356"/>
              <a:gd name="T30" fmla="*/ 101600 w 405"/>
              <a:gd name="T31" fmla="*/ 3175 h 356"/>
              <a:gd name="T32" fmla="*/ 33338 w 405"/>
              <a:gd name="T33" fmla="*/ 28575 h 356"/>
              <a:gd name="T34" fmla="*/ 12700 w 405"/>
              <a:gd name="T35" fmla="*/ 95250 h 356"/>
              <a:gd name="T36" fmla="*/ 38100 w 405"/>
              <a:gd name="T37" fmla="*/ 244475 h 356"/>
              <a:gd name="T38" fmla="*/ 55563 w 405"/>
              <a:gd name="T39" fmla="*/ 282575 h 356"/>
              <a:gd name="T40" fmla="*/ 38100 w 405"/>
              <a:gd name="T41" fmla="*/ 346075 h 356"/>
              <a:gd name="T42" fmla="*/ 106363 w 405"/>
              <a:gd name="T43" fmla="*/ 455613 h 356"/>
              <a:gd name="T44" fmla="*/ 144463 w 405"/>
              <a:gd name="T45" fmla="*/ 425450 h 356"/>
              <a:gd name="T46" fmla="*/ 160338 w 405"/>
              <a:gd name="T47" fmla="*/ 400050 h 356"/>
              <a:gd name="T48" fmla="*/ 160338 w 405"/>
              <a:gd name="T49" fmla="*/ 315913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137240" name="Group 93"/>
          <p:cNvGrpSpPr>
            <a:grpSpLocks/>
          </p:cNvGrpSpPr>
          <p:nvPr/>
        </p:nvGrpSpPr>
        <p:grpSpPr bwMode="auto">
          <a:xfrm>
            <a:off x="7943850" y="3435350"/>
            <a:ext cx="1195388" cy="1098550"/>
            <a:chOff x="3544" y="2589"/>
            <a:chExt cx="753" cy="692"/>
          </a:xfrm>
        </p:grpSpPr>
        <p:sp>
          <p:nvSpPr>
            <p:cNvPr id="137245"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46"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47"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7248"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49"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0"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1" name="Rectangle 100"/>
            <p:cNvSpPr>
              <a:spLocks noChangeArrowheads="1"/>
            </p:cNvSpPr>
            <p:nvPr/>
          </p:nvSpPr>
          <p:spPr bwMode="auto">
            <a:xfrm>
              <a:off x="3544" y="2589"/>
              <a:ext cx="54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37252"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3"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4" name="Rectangle 103"/>
            <p:cNvSpPr>
              <a:spLocks noChangeArrowheads="1"/>
            </p:cNvSpPr>
            <p:nvPr/>
          </p:nvSpPr>
          <p:spPr bwMode="auto">
            <a:xfrm>
              <a:off x="3665" y="2752"/>
              <a:ext cx="45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TAON</a:t>
              </a:r>
            </a:p>
          </p:txBody>
        </p:sp>
        <p:sp>
          <p:nvSpPr>
            <p:cNvPr id="137255" name="Rectangle 104"/>
            <p:cNvSpPr>
              <a:spLocks noChangeArrowheads="1"/>
            </p:cNvSpPr>
            <p:nvPr/>
          </p:nvSpPr>
          <p:spPr bwMode="auto">
            <a:xfrm>
              <a:off x="3695" y="2864"/>
              <a:ext cx="59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PAGKILOS</a:t>
              </a:r>
            </a:p>
          </p:txBody>
        </p:sp>
        <p:sp>
          <p:nvSpPr>
            <p:cNvPr id="137256"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7257"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58"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59"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37241" name="Text Box 10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7242" name="Text Box 110"/>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545904" name="Rectangle 112"/>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65</a:t>
            </a:r>
          </a:p>
        </p:txBody>
      </p:sp>
      <p:sp>
        <p:nvSpPr>
          <p:cNvPr id="137244" name="Text Box 11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5832"/>
                                        </p:tgtEl>
                                        <p:attrNameLst>
                                          <p:attrName>style.visibility</p:attrName>
                                        </p:attrNameLst>
                                      </p:cBhvr>
                                      <p:to>
                                        <p:strVal val="visible"/>
                                      </p:to>
                                    </p:set>
                                    <p:anim calcmode="lin" valueType="num">
                                      <p:cBhvr>
                                        <p:cTn id="15" dur="500" fill="hold"/>
                                        <p:tgtEl>
                                          <p:spTgt spid="545832"/>
                                        </p:tgtEl>
                                        <p:attrNameLst>
                                          <p:attrName>ppt_w</p:attrName>
                                        </p:attrNameLst>
                                      </p:cBhvr>
                                      <p:tavLst>
                                        <p:tav tm="0">
                                          <p:val>
                                            <p:fltVal val="0"/>
                                          </p:val>
                                        </p:tav>
                                        <p:tav tm="100000">
                                          <p:val>
                                            <p:strVal val="#ppt_w"/>
                                          </p:val>
                                        </p:tav>
                                      </p:tavLst>
                                    </p:anim>
                                    <p:anim calcmode="lin" valueType="num">
                                      <p:cBhvr>
                                        <p:cTn id="16" dur="500" fill="hold"/>
                                        <p:tgtEl>
                                          <p:spTgt spid="545832"/>
                                        </p:tgtEl>
                                        <p:attrNameLst>
                                          <p:attrName>ppt_h</p:attrName>
                                        </p:attrNameLst>
                                      </p:cBhvr>
                                      <p:tavLst>
                                        <p:tav tm="0">
                                          <p:val>
                                            <p:fltVal val="0"/>
                                          </p:val>
                                        </p:tav>
                                        <p:tav tm="100000">
                                          <p:val>
                                            <p:strVal val="#ppt_h"/>
                                          </p:val>
                                        </p:tav>
                                      </p:tavLst>
                                    </p:anim>
                                    <p:anim calcmode="lin" valueType="num">
                                      <p:cBhvr>
                                        <p:cTn id="17" dur="500" fill="hold"/>
                                        <p:tgtEl>
                                          <p:spTgt spid="545832"/>
                                        </p:tgtEl>
                                        <p:attrNameLst>
                                          <p:attrName>ppt_x</p:attrName>
                                        </p:attrNameLst>
                                      </p:cBhvr>
                                      <p:tavLst>
                                        <p:tav tm="0">
                                          <p:val>
                                            <p:fltVal val="0.5"/>
                                          </p:val>
                                        </p:tav>
                                        <p:tav tm="100000">
                                          <p:val>
                                            <p:strVal val="#ppt_x"/>
                                          </p:val>
                                        </p:tav>
                                      </p:tavLst>
                                    </p:anim>
                                    <p:anim calcmode="lin" valueType="num">
                                      <p:cBhvr>
                                        <p:cTn id="18" dur="500" fill="hold"/>
                                        <p:tgtEl>
                                          <p:spTgt spid="5458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5833"/>
                                        </p:tgtEl>
                                        <p:attrNameLst>
                                          <p:attrName>style.visibility</p:attrName>
                                        </p:attrNameLst>
                                      </p:cBhvr>
                                      <p:to>
                                        <p:strVal val="visible"/>
                                      </p:to>
                                    </p:set>
                                    <p:anim calcmode="lin" valueType="num">
                                      <p:cBhvr>
                                        <p:cTn id="23" dur="500" fill="hold"/>
                                        <p:tgtEl>
                                          <p:spTgt spid="545833"/>
                                        </p:tgtEl>
                                        <p:attrNameLst>
                                          <p:attrName>ppt_w</p:attrName>
                                        </p:attrNameLst>
                                      </p:cBhvr>
                                      <p:tavLst>
                                        <p:tav tm="0">
                                          <p:val>
                                            <p:fltVal val="0"/>
                                          </p:val>
                                        </p:tav>
                                        <p:tav tm="100000">
                                          <p:val>
                                            <p:strVal val="#ppt_w"/>
                                          </p:val>
                                        </p:tav>
                                      </p:tavLst>
                                    </p:anim>
                                    <p:anim calcmode="lin" valueType="num">
                                      <p:cBhvr>
                                        <p:cTn id="24" dur="500" fill="hold"/>
                                        <p:tgtEl>
                                          <p:spTgt spid="545833"/>
                                        </p:tgtEl>
                                        <p:attrNameLst>
                                          <p:attrName>ppt_h</p:attrName>
                                        </p:attrNameLst>
                                      </p:cBhvr>
                                      <p:tavLst>
                                        <p:tav tm="0">
                                          <p:val>
                                            <p:fltVal val="0"/>
                                          </p:val>
                                        </p:tav>
                                        <p:tav tm="100000">
                                          <p:val>
                                            <p:strVal val="#ppt_h"/>
                                          </p:val>
                                        </p:tav>
                                      </p:tavLst>
                                    </p:anim>
                                    <p:anim calcmode="lin" valueType="num">
                                      <p:cBhvr>
                                        <p:cTn id="25" dur="500" fill="hold"/>
                                        <p:tgtEl>
                                          <p:spTgt spid="545833"/>
                                        </p:tgtEl>
                                        <p:attrNameLst>
                                          <p:attrName>ppt_x</p:attrName>
                                        </p:attrNameLst>
                                      </p:cBhvr>
                                      <p:tavLst>
                                        <p:tav tm="0">
                                          <p:val>
                                            <p:fltVal val="0.5"/>
                                          </p:val>
                                        </p:tav>
                                        <p:tav tm="100000">
                                          <p:val>
                                            <p:strVal val="#ppt_x"/>
                                          </p:val>
                                        </p:tav>
                                      </p:tavLst>
                                    </p:anim>
                                    <p:anim calcmode="lin" valueType="num">
                                      <p:cBhvr>
                                        <p:cTn id="26"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45834"/>
                                        </p:tgtEl>
                                        <p:attrNameLst>
                                          <p:attrName>style.visibility</p:attrName>
                                        </p:attrNameLst>
                                      </p:cBhvr>
                                      <p:to>
                                        <p:strVal val="visible"/>
                                      </p:to>
                                    </p:set>
                                    <p:anim calcmode="lin" valueType="num">
                                      <p:cBhvr>
                                        <p:cTn id="31" dur="500" fill="hold"/>
                                        <p:tgtEl>
                                          <p:spTgt spid="545834"/>
                                        </p:tgtEl>
                                        <p:attrNameLst>
                                          <p:attrName>ppt_w</p:attrName>
                                        </p:attrNameLst>
                                      </p:cBhvr>
                                      <p:tavLst>
                                        <p:tav tm="0">
                                          <p:val>
                                            <p:fltVal val="0"/>
                                          </p:val>
                                        </p:tav>
                                        <p:tav tm="100000">
                                          <p:val>
                                            <p:strVal val="#ppt_w"/>
                                          </p:val>
                                        </p:tav>
                                      </p:tavLst>
                                    </p:anim>
                                    <p:anim calcmode="lin" valueType="num">
                                      <p:cBhvr>
                                        <p:cTn id="32" dur="500" fill="hold"/>
                                        <p:tgtEl>
                                          <p:spTgt spid="545834"/>
                                        </p:tgtEl>
                                        <p:attrNameLst>
                                          <p:attrName>ppt_h</p:attrName>
                                        </p:attrNameLst>
                                      </p:cBhvr>
                                      <p:tavLst>
                                        <p:tav tm="0">
                                          <p:val>
                                            <p:fltVal val="0"/>
                                          </p:val>
                                        </p:tav>
                                        <p:tav tm="100000">
                                          <p:val>
                                            <p:strVal val="#ppt_h"/>
                                          </p:val>
                                        </p:tav>
                                      </p:tavLst>
                                    </p:anim>
                                    <p:anim calcmode="lin" valueType="num">
                                      <p:cBhvr>
                                        <p:cTn id="33" dur="500" fill="hold"/>
                                        <p:tgtEl>
                                          <p:spTgt spid="545834"/>
                                        </p:tgtEl>
                                        <p:attrNameLst>
                                          <p:attrName>ppt_x</p:attrName>
                                        </p:attrNameLst>
                                      </p:cBhvr>
                                      <p:tavLst>
                                        <p:tav tm="0">
                                          <p:val>
                                            <p:fltVal val="0.5"/>
                                          </p:val>
                                        </p:tav>
                                        <p:tav tm="100000">
                                          <p:val>
                                            <p:strVal val="#ppt_x"/>
                                          </p:val>
                                        </p:tav>
                                      </p:tavLst>
                                    </p:anim>
                                    <p:anim calcmode="lin" valueType="num">
                                      <p:cBhvr>
                                        <p:cTn id="34"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2" grpId="0" autoUpdateAnimBg="0"/>
      <p:bldP spid="545833" grpId="0" autoUpdateAnimBg="0"/>
      <p:bldP spid="545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6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7858"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7859"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926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7878" name="Rectangle 38"/>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9271" name="Text Box 5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47904" name="Text Box 64"/>
          <p:cNvSpPr txBox="1">
            <a:spLocks noChangeArrowheads="1"/>
          </p:cNvSpPr>
          <p:nvPr/>
        </p:nvSpPr>
        <p:spPr bwMode="auto">
          <a:xfrm>
            <a:off x="1573213" y="1836738"/>
            <a:ext cx="3500437" cy="5794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endParaRPr lang="en-US" sz="3200" b="1">
              <a:solidFill>
                <a:srgbClr val="00FF00"/>
              </a:solidFill>
              <a:ea typeface="+mn-ea"/>
              <a:cs typeface="+mn-cs"/>
            </a:endParaRPr>
          </a:p>
        </p:txBody>
      </p:sp>
      <p:sp>
        <p:nvSpPr>
          <p:cNvPr id="547905" name="Text Box 65"/>
          <p:cNvSpPr txBox="1">
            <a:spLocks noChangeArrowheads="1"/>
          </p:cNvSpPr>
          <p:nvPr/>
        </p:nvSpPr>
        <p:spPr bwMode="auto">
          <a:xfrm>
            <a:off x="673100" y="3787775"/>
            <a:ext cx="4071938"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ea typeface="+mn-ea"/>
                <a:cs typeface="+mn-cs"/>
              </a:rPr>
              <a:t>NEHEMIAH</a:t>
            </a:r>
          </a:p>
        </p:txBody>
      </p:sp>
      <p:sp>
        <p:nvSpPr>
          <p:cNvPr id="139274" name="AutoShape 150"/>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7991" name="Rectangle 151"/>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9276" name="Rectangle 152"/>
          <p:cNvSpPr>
            <a:spLocks noChangeArrowheads="1"/>
          </p:cNvSpPr>
          <p:nvPr/>
        </p:nvSpPr>
        <p:spPr bwMode="auto">
          <a:xfrm>
            <a:off x="3084513" y="996950"/>
            <a:ext cx="16097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CAPTIVITY</a:t>
            </a:r>
          </a:p>
        </p:txBody>
      </p:sp>
      <p:sp>
        <p:nvSpPr>
          <p:cNvPr id="139277" name="Rectangle 153"/>
          <p:cNvSpPr>
            <a:spLocks noChangeArrowheads="1"/>
          </p:cNvSpPr>
          <p:nvPr/>
        </p:nvSpPr>
        <p:spPr bwMode="auto">
          <a:xfrm>
            <a:off x="3630613" y="1844675"/>
            <a:ext cx="18319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YEARS</a:t>
            </a:r>
          </a:p>
        </p:txBody>
      </p:sp>
      <p:sp>
        <p:nvSpPr>
          <p:cNvPr id="139278" name="Rectangle 154"/>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TREKS</a:t>
            </a:r>
          </a:p>
        </p:txBody>
      </p:sp>
      <p:sp>
        <p:nvSpPr>
          <p:cNvPr id="139279" name="Rectangle 155"/>
          <p:cNvSpPr>
            <a:spLocks noChangeArrowheads="1"/>
          </p:cNvSpPr>
          <p:nvPr/>
        </p:nvSpPr>
        <p:spPr bwMode="auto">
          <a:xfrm>
            <a:off x="3221038" y="2736850"/>
            <a:ext cx="2824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YEARS / 50,000</a:t>
            </a:r>
          </a:p>
        </p:txBody>
      </p:sp>
      <p:sp>
        <p:nvSpPr>
          <p:cNvPr id="139280" name="Rectangle 156"/>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39281" name="Rectangle 157"/>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82" name="Line 158"/>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3" name="Line 159"/>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4" name="Line 160"/>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5" name="Line 161"/>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7876" name="Rectangle 36"/>
          <p:cNvSpPr>
            <a:spLocks noChangeArrowheads="1"/>
          </p:cNvSpPr>
          <p:nvPr/>
        </p:nvSpPr>
        <p:spPr bwMode="auto">
          <a:xfrm>
            <a:off x="1498600" y="1874838"/>
            <a:ext cx="6561138"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ESDRAS</a:t>
            </a:r>
            <a:r>
              <a:rPr lang="en-US" sz="3200" b="1">
                <a:solidFill>
                  <a:srgbClr val="FFFF00"/>
                </a:solidFill>
                <a:ea typeface="+mn-ea"/>
                <a:cs typeface="+mn-cs"/>
              </a:rPr>
              <a:t>…bumalik para ituro ang Kautusan ng Diyos.</a:t>
            </a:r>
          </a:p>
        </p:txBody>
      </p:sp>
      <p:sp>
        <p:nvSpPr>
          <p:cNvPr id="547877" name="Rectangle 37"/>
          <p:cNvSpPr>
            <a:spLocks noChangeArrowheads="1"/>
          </p:cNvSpPr>
          <p:nvPr/>
        </p:nvSpPr>
        <p:spPr bwMode="auto">
          <a:xfrm>
            <a:off x="676275" y="3787775"/>
            <a:ext cx="5989638" cy="25257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NEHEMIAS</a:t>
            </a:r>
            <a:r>
              <a:rPr lang="en-US" sz="3200" b="1">
                <a:solidFill>
                  <a:srgbClr val="FFFF00"/>
                </a:solidFill>
                <a:ea typeface="+mn-ea"/>
                <a:cs typeface="+mn-cs"/>
              </a:rPr>
              <a:t>…bumalik bilang isang dakilang lider ng Lumang Tipand at tagapagtayong muli ng pinto at bakod ng siyudad.</a:t>
            </a:r>
          </a:p>
        </p:txBody>
      </p:sp>
      <p:sp>
        <p:nvSpPr>
          <p:cNvPr id="548002" name="Text Box 162"/>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endParaRPr lang="en-US" sz="3200" b="1">
              <a:solidFill>
                <a:srgbClr val="00FF00"/>
              </a:solidFill>
              <a:ea typeface="+mn-ea"/>
              <a:cs typeface="+mn-cs"/>
            </a:endParaRPr>
          </a:p>
        </p:txBody>
      </p:sp>
      <p:sp>
        <p:nvSpPr>
          <p:cNvPr id="547875" name="Rectangle 35"/>
          <p:cNvSpPr>
            <a:spLocks noChangeArrowheads="1"/>
          </p:cNvSpPr>
          <p:nvPr/>
        </p:nvSpPr>
        <p:spPr bwMode="auto">
          <a:xfrm>
            <a:off x="2346325" y="455613"/>
            <a:ext cx="6575425" cy="1550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ZEROBABEL</a:t>
            </a:r>
            <a:r>
              <a:rPr lang="en-US" sz="3200" b="1">
                <a:solidFill>
                  <a:srgbClr val="FFFF00"/>
                </a:solidFill>
                <a:ea typeface="+mn-ea"/>
                <a:cs typeface="+mn-cs"/>
              </a:rPr>
              <a:t>…bumalik para simulan ang pagtatayo ng Templo.</a:t>
            </a:r>
          </a:p>
        </p:txBody>
      </p:sp>
      <p:grpSp>
        <p:nvGrpSpPr>
          <p:cNvPr id="139290" name="Group 130"/>
          <p:cNvGrpSpPr>
            <a:grpSpLocks/>
          </p:cNvGrpSpPr>
          <p:nvPr/>
        </p:nvGrpSpPr>
        <p:grpSpPr bwMode="auto">
          <a:xfrm>
            <a:off x="7943850" y="3435350"/>
            <a:ext cx="1195388" cy="1098550"/>
            <a:chOff x="3544" y="2589"/>
            <a:chExt cx="753" cy="692"/>
          </a:xfrm>
        </p:grpSpPr>
        <p:sp>
          <p:nvSpPr>
            <p:cNvPr id="139300" name="Freeform 13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1" name="Freeform 13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2" name="AutoShape 13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9303" name="Rectangle 13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304" name="Line 13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5" name="Line 13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6" name="Rectangle 137"/>
            <p:cNvSpPr>
              <a:spLocks noChangeArrowheads="1"/>
            </p:cNvSpPr>
            <p:nvPr/>
          </p:nvSpPr>
          <p:spPr bwMode="auto">
            <a:xfrm>
              <a:off x="3544" y="2589"/>
              <a:ext cx="54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39307" name="Line 13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8" name="Line 13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9" name="Rectangle 140"/>
            <p:cNvSpPr>
              <a:spLocks noChangeArrowheads="1"/>
            </p:cNvSpPr>
            <p:nvPr/>
          </p:nvSpPr>
          <p:spPr bwMode="auto">
            <a:xfrm>
              <a:off x="3665" y="2752"/>
              <a:ext cx="45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TAON</a:t>
              </a:r>
            </a:p>
          </p:txBody>
        </p:sp>
        <p:sp>
          <p:nvSpPr>
            <p:cNvPr id="139310" name="Rectangle 141"/>
            <p:cNvSpPr>
              <a:spLocks noChangeArrowheads="1"/>
            </p:cNvSpPr>
            <p:nvPr/>
          </p:nvSpPr>
          <p:spPr bwMode="auto">
            <a:xfrm>
              <a:off x="3695" y="2864"/>
              <a:ext cx="3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DAAN</a:t>
              </a:r>
            </a:p>
          </p:txBody>
        </p:sp>
        <p:sp>
          <p:nvSpPr>
            <p:cNvPr id="139311" name="Rectangle 14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9312" name="Rectangle 14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3" name="Rectangle 14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4" name="Rectangle 14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TAON/ 50,000</a:t>
              </a:r>
            </a:p>
          </p:txBody>
        </p:sp>
      </p:grpSp>
      <p:sp>
        <p:nvSpPr>
          <p:cNvPr id="139291" name="Text Box 16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9292" name="Text Box 170"/>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3" name="Group 176"/>
          <p:cNvGrpSpPr>
            <a:grpSpLocks/>
          </p:cNvGrpSpPr>
          <p:nvPr/>
        </p:nvGrpSpPr>
        <p:grpSpPr bwMode="auto">
          <a:xfrm>
            <a:off x="2774950" y="1435100"/>
            <a:ext cx="5265738" cy="4075113"/>
            <a:chOff x="1247" y="633"/>
            <a:chExt cx="3317" cy="2567"/>
          </a:xfrm>
        </p:grpSpPr>
        <p:sp>
          <p:nvSpPr>
            <p:cNvPr id="548017" name="AutoShape 177"/>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548018" name="Text Box 178"/>
            <p:cNvSpPr txBox="1">
              <a:spLocks noChangeArrowheads="1"/>
            </p:cNvSpPr>
            <p:nvPr/>
          </p:nvSpPr>
          <p:spPr bwMode="auto">
            <a:xfrm>
              <a:off x="1252" y="992"/>
              <a:ext cx="3312" cy="79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sz="6600" b="1" smtClean="0">
                  <a:solidFill>
                    <a:schemeClr val="tx2"/>
                  </a:solidFill>
                </a:rPr>
                <a:t>Z-E-N</a:t>
              </a:r>
              <a:endParaRPr lang="en-US" sz="4800" b="1" smtClean="0">
                <a:solidFill>
                  <a:schemeClr val="tx2"/>
                </a:solidFill>
              </a:endParaRPr>
            </a:p>
          </p:txBody>
        </p:sp>
        <p:sp>
          <p:nvSpPr>
            <p:cNvPr id="548019" name="Text Box 179"/>
            <p:cNvSpPr txBox="1">
              <a:spLocks noChangeArrowheads="1"/>
            </p:cNvSpPr>
            <p:nvPr/>
          </p:nvSpPr>
          <p:spPr bwMode="auto">
            <a:xfrm>
              <a:off x="1247" y="1890"/>
              <a:ext cx="3312" cy="67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b="1">
                  <a:solidFill>
                    <a:schemeClr val="tx2"/>
                  </a:solidFill>
                  <a:ea typeface="+mn-ea"/>
                  <a:cs typeface="+mn-cs"/>
                </a:rPr>
                <a:t>TATLONG PARING DIPLOMATIKO</a:t>
              </a:r>
            </a:p>
          </p:txBody>
        </p:sp>
      </p:grpSp>
      <p:sp>
        <p:nvSpPr>
          <p:cNvPr id="548020" name="Rectangle 180"/>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66</a:t>
            </a:r>
          </a:p>
        </p:txBody>
      </p:sp>
      <p:sp>
        <p:nvSpPr>
          <p:cNvPr id="548021" name="Text Box 181"/>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Jer. 29:10; Esdras 3:8; Neh. 2:5-6</a:t>
            </a:r>
          </a:p>
        </p:txBody>
      </p:sp>
      <p:sp>
        <p:nvSpPr>
          <p:cNvPr id="139296" name="Text Box 18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47875"/>
                                        </p:tgtEl>
                                        <p:attrNameLst>
                                          <p:attrName>style.visibility</p:attrName>
                                        </p:attrNameLst>
                                      </p:cBhvr>
                                      <p:to>
                                        <p:strVal val="visible"/>
                                      </p:to>
                                    </p:set>
                                    <p:anim calcmode="lin" valueType="num">
                                      <p:cBhvr>
                                        <p:cTn id="7" dur="500" fill="hold"/>
                                        <p:tgtEl>
                                          <p:spTgt spid="547875"/>
                                        </p:tgtEl>
                                        <p:attrNameLst>
                                          <p:attrName>ppt_w</p:attrName>
                                        </p:attrNameLst>
                                      </p:cBhvr>
                                      <p:tavLst>
                                        <p:tav tm="0">
                                          <p:val>
                                            <p:fltVal val="0"/>
                                          </p:val>
                                        </p:tav>
                                        <p:tav tm="100000">
                                          <p:val>
                                            <p:strVal val="#ppt_w"/>
                                          </p:val>
                                        </p:tav>
                                      </p:tavLst>
                                    </p:anim>
                                    <p:anim calcmode="lin" valueType="num">
                                      <p:cBhvr>
                                        <p:cTn id="8" dur="500" fill="hold"/>
                                        <p:tgtEl>
                                          <p:spTgt spid="547875"/>
                                        </p:tgtEl>
                                        <p:attrNameLst>
                                          <p:attrName>ppt_h</p:attrName>
                                        </p:attrNameLst>
                                      </p:cBhvr>
                                      <p:tavLst>
                                        <p:tav tm="0">
                                          <p:val>
                                            <p:fltVal val="0"/>
                                          </p:val>
                                        </p:tav>
                                        <p:tav tm="100000">
                                          <p:val>
                                            <p:strVal val="#ppt_h"/>
                                          </p:val>
                                        </p:tav>
                                      </p:tavLst>
                                    </p:anim>
                                    <p:anim calcmode="lin" valueType="num">
                                      <p:cBhvr>
                                        <p:cTn id="9" dur="500" fill="hold"/>
                                        <p:tgtEl>
                                          <p:spTgt spid="547875"/>
                                        </p:tgtEl>
                                        <p:attrNameLst>
                                          <p:attrName>ppt_x</p:attrName>
                                        </p:attrNameLst>
                                      </p:cBhvr>
                                      <p:tavLst>
                                        <p:tav tm="0">
                                          <p:val>
                                            <p:fltVal val="0.5"/>
                                          </p:val>
                                        </p:tav>
                                        <p:tav tm="100000">
                                          <p:val>
                                            <p:strVal val="#ppt_x"/>
                                          </p:val>
                                        </p:tav>
                                      </p:tavLst>
                                    </p:anim>
                                    <p:anim calcmode="lin" valueType="num">
                                      <p:cBhvr>
                                        <p:cTn id="10" dur="500" fill="hold"/>
                                        <p:tgtEl>
                                          <p:spTgt spid="5478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7876"/>
                                        </p:tgtEl>
                                        <p:attrNameLst>
                                          <p:attrName>style.visibility</p:attrName>
                                        </p:attrNameLst>
                                      </p:cBhvr>
                                      <p:to>
                                        <p:strVal val="visible"/>
                                      </p:to>
                                    </p:set>
                                    <p:anim calcmode="lin" valueType="num">
                                      <p:cBhvr>
                                        <p:cTn id="15" dur="500" fill="hold"/>
                                        <p:tgtEl>
                                          <p:spTgt spid="547876"/>
                                        </p:tgtEl>
                                        <p:attrNameLst>
                                          <p:attrName>ppt_w</p:attrName>
                                        </p:attrNameLst>
                                      </p:cBhvr>
                                      <p:tavLst>
                                        <p:tav tm="0">
                                          <p:val>
                                            <p:fltVal val="0"/>
                                          </p:val>
                                        </p:tav>
                                        <p:tav tm="100000">
                                          <p:val>
                                            <p:strVal val="#ppt_w"/>
                                          </p:val>
                                        </p:tav>
                                      </p:tavLst>
                                    </p:anim>
                                    <p:anim calcmode="lin" valueType="num">
                                      <p:cBhvr>
                                        <p:cTn id="16" dur="500" fill="hold"/>
                                        <p:tgtEl>
                                          <p:spTgt spid="547876"/>
                                        </p:tgtEl>
                                        <p:attrNameLst>
                                          <p:attrName>ppt_h</p:attrName>
                                        </p:attrNameLst>
                                      </p:cBhvr>
                                      <p:tavLst>
                                        <p:tav tm="0">
                                          <p:val>
                                            <p:fltVal val="0"/>
                                          </p:val>
                                        </p:tav>
                                        <p:tav tm="100000">
                                          <p:val>
                                            <p:strVal val="#ppt_h"/>
                                          </p:val>
                                        </p:tav>
                                      </p:tavLst>
                                    </p:anim>
                                    <p:anim calcmode="lin" valueType="num">
                                      <p:cBhvr>
                                        <p:cTn id="17" dur="500" fill="hold"/>
                                        <p:tgtEl>
                                          <p:spTgt spid="547876"/>
                                        </p:tgtEl>
                                        <p:attrNameLst>
                                          <p:attrName>ppt_x</p:attrName>
                                        </p:attrNameLst>
                                      </p:cBhvr>
                                      <p:tavLst>
                                        <p:tav tm="0">
                                          <p:val>
                                            <p:fltVal val="0.5"/>
                                          </p:val>
                                        </p:tav>
                                        <p:tav tm="100000">
                                          <p:val>
                                            <p:strVal val="#ppt_x"/>
                                          </p:val>
                                        </p:tav>
                                      </p:tavLst>
                                    </p:anim>
                                    <p:anim calcmode="lin" valueType="num">
                                      <p:cBhvr>
                                        <p:cTn id="18" dur="500" fill="hold"/>
                                        <p:tgtEl>
                                          <p:spTgt spid="54787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7877"/>
                                        </p:tgtEl>
                                        <p:attrNameLst>
                                          <p:attrName>style.visibility</p:attrName>
                                        </p:attrNameLst>
                                      </p:cBhvr>
                                      <p:to>
                                        <p:strVal val="visible"/>
                                      </p:to>
                                    </p:set>
                                    <p:anim calcmode="lin" valueType="num">
                                      <p:cBhvr>
                                        <p:cTn id="23" dur="500" fill="hold"/>
                                        <p:tgtEl>
                                          <p:spTgt spid="547877"/>
                                        </p:tgtEl>
                                        <p:attrNameLst>
                                          <p:attrName>ppt_w</p:attrName>
                                        </p:attrNameLst>
                                      </p:cBhvr>
                                      <p:tavLst>
                                        <p:tav tm="0">
                                          <p:val>
                                            <p:fltVal val="0"/>
                                          </p:val>
                                        </p:tav>
                                        <p:tav tm="100000">
                                          <p:val>
                                            <p:strVal val="#ppt_w"/>
                                          </p:val>
                                        </p:tav>
                                      </p:tavLst>
                                    </p:anim>
                                    <p:anim calcmode="lin" valueType="num">
                                      <p:cBhvr>
                                        <p:cTn id="24" dur="500" fill="hold"/>
                                        <p:tgtEl>
                                          <p:spTgt spid="547877"/>
                                        </p:tgtEl>
                                        <p:attrNameLst>
                                          <p:attrName>ppt_h</p:attrName>
                                        </p:attrNameLst>
                                      </p:cBhvr>
                                      <p:tavLst>
                                        <p:tav tm="0">
                                          <p:val>
                                            <p:fltVal val="0"/>
                                          </p:val>
                                        </p:tav>
                                        <p:tav tm="100000">
                                          <p:val>
                                            <p:strVal val="#ppt_h"/>
                                          </p:val>
                                        </p:tav>
                                      </p:tavLst>
                                    </p:anim>
                                    <p:anim calcmode="lin" valueType="num">
                                      <p:cBhvr>
                                        <p:cTn id="25" dur="500" fill="hold"/>
                                        <p:tgtEl>
                                          <p:spTgt spid="547877"/>
                                        </p:tgtEl>
                                        <p:attrNameLst>
                                          <p:attrName>ppt_x</p:attrName>
                                        </p:attrNameLst>
                                      </p:cBhvr>
                                      <p:tavLst>
                                        <p:tav tm="0">
                                          <p:val>
                                            <p:fltVal val="0.5"/>
                                          </p:val>
                                        </p:tav>
                                        <p:tav tm="100000">
                                          <p:val>
                                            <p:strVal val="#ppt_x"/>
                                          </p:val>
                                        </p:tav>
                                      </p:tavLst>
                                    </p:anim>
                                    <p:anim calcmode="lin" valueType="num">
                                      <p:cBhvr>
                                        <p:cTn id="26" dur="500" fill="hold"/>
                                        <p:tgtEl>
                                          <p:spTgt spid="547877"/>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76" grpId="0" autoUpdateAnimBg="0"/>
      <p:bldP spid="547877" grpId="0" autoUpdateAnimBg="0"/>
      <p:bldP spid="547875"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478212" name="Line 4"/>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8213" name="Rectangle 5"/>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478214" name="Line 6"/>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8230" name="Rectangle 22"/>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8232" name="Text Box 24"/>
          <p:cNvSpPr txBox="1">
            <a:spLocks noChangeArrowheads="1"/>
          </p:cNvSpPr>
          <p:nvPr/>
        </p:nvSpPr>
        <p:spPr bwMode="auto">
          <a:xfrm>
            <a:off x="1663700" y="-22225"/>
            <a:ext cx="5957888"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 Neh. 3:8</a:t>
            </a:r>
          </a:p>
        </p:txBody>
      </p:sp>
      <p:sp>
        <p:nvSpPr>
          <p:cNvPr id="141319" name="Text Box 10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1320" name="Text Box 107"/>
          <p:cNvSpPr txBox="1">
            <a:spLocks noChangeArrowheads="1"/>
          </p:cNvSpPr>
          <p:nvPr/>
        </p:nvSpPr>
        <p:spPr bwMode="auto">
          <a:xfrm>
            <a:off x="8664575"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a:srcRect t="1915"/>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141322" name="Group 90"/>
          <p:cNvGrpSpPr>
            <a:grpSpLocks/>
          </p:cNvGrpSpPr>
          <p:nvPr/>
        </p:nvGrpSpPr>
        <p:grpSpPr bwMode="auto">
          <a:xfrm>
            <a:off x="7943850" y="3435350"/>
            <a:ext cx="1195388" cy="1098550"/>
            <a:chOff x="3544" y="2589"/>
            <a:chExt cx="753" cy="692"/>
          </a:xfrm>
        </p:grpSpPr>
        <p:sp>
          <p:nvSpPr>
            <p:cNvPr id="141326" name="Freeform 9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7" name="Freeform 9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8" name="AutoShape 9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1329" name="Rectangle 9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30" name="Line 9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1" name="Line 9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2" name="Rectangle 97"/>
            <p:cNvSpPr>
              <a:spLocks noChangeArrowheads="1"/>
            </p:cNvSpPr>
            <p:nvPr/>
          </p:nvSpPr>
          <p:spPr bwMode="auto">
            <a:xfrm>
              <a:off x="3544" y="2589"/>
              <a:ext cx="54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41333" name="Line 9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4" name="Line 9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5" name="Rectangle 100"/>
            <p:cNvSpPr>
              <a:spLocks noChangeArrowheads="1"/>
            </p:cNvSpPr>
            <p:nvPr/>
          </p:nvSpPr>
          <p:spPr bwMode="auto">
            <a:xfrm>
              <a:off x="3665" y="2752"/>
              <a:ext cx="45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TAON</a:t>
              </a:r>
            </a:p>
          </p:txBody>
        </p:sp>
        <p:sp>
          <p:nvSpPr>
            <p:cNvPr id="141336" name="Rectangle 101"/>
            <p:cNvSpPr>
              <a:spLocks noChangeArrowheads="1"/>
            </p:cNvSpPr>
            <p:nvPr/>
          </p:nvSpPr>
          <p:spPr bwMode="auto">
            <a:xfrm>
              <a:off x="3695" y="2864"/>
              <a:ext cx="59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PAGKILOS</a:t>
              </a:r>
            </a:p>
          </p:txBody>
        </p:sp>
        <p:sp>
          <p:nvSpPr>
            <p:cNvPr id="141337" name="Rectangle 10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1338" name="Rectangle 10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39" name="Rectangle 10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40" name="Rectangle 10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100TAON0,000</a:t>
              </a:r>
            </a:p>
          </p:txBody>
        </p:sp>
      </p:grpSp>
      <p:sp>
        <p:nvSpPr>
          <p:cNvPr id="478215" name="Rectangle 7"/>
          <p:cNvSpPr>
            <a:spLocks noChangeArrowheads="1"/>
          </p:cNvSpPr>
          <p:nvPr/>
        </p:nvSpPr>
        <p:spPr bwMode="auto">
          <a:xfrm>
            <a:off x="1879600" y="501650"/>
            <a:ext cx="6664325" cy="819150"/>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b="1">
                <a:solidFill>
                  <a:srgbClr val="EEFF4B"/>
                </a:solidFill>
              </a:rPr>
              <a:t>Jerusalem: Paglalantad ng Dingding ni Nehemias </a:t>
            </a:r>
            <a:endParaRPr lang="en-US" b="1">
              <a:solidFill>
                <a:srgbClr val="EEFF4B"/>
              </a:solidFill>
            </a:endParaRPr>
          </a:p>
        </p:txBody>
      </p:sp>
      <p:sp>
        <p:nvSpPr>
          <p:cNvPr id="478317" name="Rectangle 109"/>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67</a:t>
            </a:r>
          </a:p>
        </p:txBody>
      </p:sp>
      <p:sp>
        <p:nvSpPr>
          <p:cNvPr id="141325" name="Text Box 11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43362"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33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65"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66"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ER</a:t>
            </a:r>
          </a:p>
        </p:txBody>
      </p:sp>
      <p:sp>
        <p:nvSpPr>
          <p:cNvPr id="143368"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43370"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71"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72"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10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SG</a:t>
            </a:r>
          </a:p>
        </p:txBody>
      </p:sp>
      <p:sp>
        <p:nvSpPr>
          <p:cNvPr id="60110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6011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MS</a:t>
            </a:r>
          </a:p>
        </p:txBody>
      </p:sp>
      <p:sp>
        <p:nvSpPr>
          <p:cNvPr id="14337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7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1108" name="Rectangle 20"/>
          <p:cNvSpPr>
            <a:spLocks noChangeArrowheads="1"/>
          </p:cNvSpPr>
          <p:nvPr/>
        </p:nvSpPr>
        <p:spPr bwMode="auto">
          <a:xfrm>
            <a:off x="76200" y="482600"/>
            <a:ext cx="2516188"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PAGHAHANDA</a:t>
            </a:r>
          </a:p>
          <a:p>
            <a:pPr>
              <a:defRPr/>
            </a:pPr>
            <a:r>
              <a:rPr lang="en-US" sz="2400" b="1">
                <a:solidFill>
                  <a:schemeClr val="tx2"/>
                </a:solidFill>
                <a:latin typeface="Times" charset="0"/>
                <a:ea typeface="+mn-ea"/>
                <a:cs typeface="+mn-cs"/>
              </a:rPr>
              <a:t>        NG                                    </a:t>
            </a:r>
          </a:p>
          <a:p>
            <a:pPr>
              <a:defRPr/>
            </a:pPr>
            <a:r>
              <a:rPr lang="en-US" sz="2400" b="1">
                <a:solidFill>
                  <a:schemeClr val="tx2"/>
                </a:solidFill>
                <a:latin typeface="Times" charset="0"/>
                <a:ea typeface="+mn-ea"/>
                <a:cs typeface="+mn-cs"/>
              </a:rPr>
              <a:t>   ENTABLADO</a:t>
            </a:r>
          </a:p>
        </p:txBody>
      </p:sp>
      <p:sp>
        <p:nvSpPr>
          <p:cNvPr id="6011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DS</a:t>
            </a:r>
          </a:p>
        </p:txBody>
      </p:sp>
      <p:sp>
        <p:nvSpPr>
          <p:cNvPr id="6011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338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1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6011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4338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4338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389" name="Oval 30"/>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390"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0"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C</a:t>
            </a:r>
          </a:p>
        </p:txBody>
      </p:sp>
      <p:sp>
        <p:nvSpPr>
          <p:cNvPr id="143392"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2"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43394"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395"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5"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43397"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7"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MS</a:t>
            </a:r>
          </a:p>
        </p:txBody>
      </p:sp>
      <p:sp>
        <p:nvSpPr>
          <p:cNvPr id="143399"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601130"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601131" name="Rectangle 43"/>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43403" name="Line 44"/>
          <p:cNvSpPr>
            <a:spLocks noChangeShapeType="1"/>
          </p:cNvSpPr>
          <p:nvPr/>
        </p:nvSpPr>
        <p:spPr bwMode="auto">
          <a:xfrm>
            <a:off x="8077200" y="38830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4" name="Line 46"/>
          <p:cNvSpPr>
            <a:spLocks noChangeShapeType="1"/>
          </p:cNvSpPr>
          <p:nvPr/>
        </p:nvSpPr>
        <p:spPr bwMode="auto">
          <a:xfrm>
            <a:off x="8077200" y="40608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5" name="Line 47"/>
          <p:cNvSpPr>
            <a:spLocks noChangeShapeType="1"/>
          </p:cNvSpPr>
          <p:nvPr/>
        </p:nvSpPr>
        <p:spPr bwMode="auto">
          <a:xfrm>
            <a:off x="8077200" y="44545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6" name="Line 48"/>
          <p:cNvSpPr>
            <a:spLocks noChangeShapeType="1"/>
          </p:cNvSpPr>
          <p:nvPr/>
        </p:nvSpPr>
        <p:spPr bwMode="auto">
          <a:xfrm>
            <a:off x="8077200" y="425767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7" name="Rectangle 49"/>
          <p:cNvSpPr>
            <a:spLocks noChangeArrowheads="1"/>
          </p:cNvSpPr>
          <p:nvPr/>
        </p:nvSpPr>
        <p:spPr bwMode="auto">
          <a:xfrm>
            <a:off x="7970838"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nvGrpSpPr>
          <p:cNvPr id="143408" name="Group 50"/>
          <p:cNvGrpSpPr>
            <a:grpSpLocks/>
          </p:cNvGrpSpPr>
          <p:nvPr/>
        </p:nvGrpSpPr>
        <p:grpSpPr bwMode="auto">
          <a:xfrm>
            <a:off x="7943850" y="3435350"/>
            <a:ext cx="1195388" cy="1098550"/>
            <a:chOff x="3544" y="2589"/>
            <a:chExt cx="753" cy="692"/>
          </a:xfrm>
        </p:grpSpPr>
        <p:sp>
          <p:nvSpPr>
            <p:cNvPr id="143438" name="Freeform 5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39" name="Freeform 5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40" name="AutoShape 5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41" name="Rectangle 5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42" name="Line 5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43" name="Line 5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44" name="Rectangle 57"/>
            <p:cNvSpPr>
              <a:spLocks noChangeArrowheads="1"/>
            </p:cNvSpPr>
            <p:nvPr/>
          </p:nvSpPr>
          <p:spPr bwMode="auto">
            <a:xfrm>
              <a:off x="3544" y="2589"/>
              <a:ext cx="54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43445" name="Line 5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46" name="Line 5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47" name="Rectangle 60"/>
            <p:cNvSpPr>
              <a:spLocks noChangeArrowheads="1"/>
            </p:cNvSpPr>
            <p:nvPr/>
          </p:nvSpPr>
          <p:spPr bwMode="auto">
            <a:xfrm>
              <a:off x="3665" y="2752"/>
              <a:ext cx="45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TAON</a:t>
              </a:r>
            </a:p>
          </p:txBody>
        </p:sp>
        <p:sp>
          <p:nvSpPr>
            <p:cNvPr id="143448" name="Rectangle 61"/>
            <p:cNvSpPr>
              <a:spLocks noChangeArrowheads="1"/>
            </p:cNvSpPr>
            <p:nvPr/>
          </p:nvSpPr>
          <p:spPr bwMode="auto">
            <a:xfrm>
              <a:off x="3695" y="2864"/>
              <a:ext cx="59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PAGKILOS</a:t>
              </a:r>
            </a:p>
          </p:txBody>
        </p:sp>
        <p:sp>
          <p:nvSpPr>
            <p:cNvPr id="143449" name="Rectangle 6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3450" name="Rectangle 6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51" name="Rectangle 6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52" name="Rectangle 6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43409" name="Text Box 6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3410" name="Text Box 67"/>
          <p:cNvSpPr txBox="1">
            <a:spLocks noChangeArrowheads="1"/>
          </p:cNvSpPr>
          <p:nvPr/>
        </p:nvSpPr>
        <p:spPr bwMode="auto">
          <a:xfrm>
            <a:off x="858837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601156" name="Rectangle 68"/>
          <p:cNvSpPr>
            <a:spLocks noChangeArrowheads="1"/>
          </p:cNvSpPr>
          <p:nvPr/>
        </p:nvSpPr>
        <p:spPr bwMode="auto">
          <a:xfrm>
            <a:off x="7177088" y="1525588"/>
            <a:ext cx="12922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grpSp>
        <p:nvGrpSpPr>
          <p:cNvPr id="3" name="Group 69"/>
          <p:cNvGrpSpPr>
            <a:grpSpLocks/>
          </p:cNvGrpSpPr>
          <p:nvPr/>
        </p:nvGrpSpPr>
        <p:grpSpPr bwMode="auto">
          <a:xfrm>
            <a:off x="635000" y="1816100"/>
            <a:ext cx="5118100" cy="1460500"/>
            <a:chOff x="400" y="1144"/>
            <a:chExt cx="3224" cy="920"/>
          </a:xfrm>
        </p:grpSpPr>
        <p:sp>
          <p:nvSpPr>
            <p:cNvPr id="601158" name="Freeform 70"/>
            <p:cNvSpPr>
              <a:spLocks/>
            </p:cNvSpPr>
            <p:nvPr/>
          </p:nvSpPr>
          <p:spPr bwMode="auto">
            <a:xfrm>
              <a:off x="1832" y="1144"/>
              <a:ext cx="1792" cy="92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59" name="Text Box 71"/>
            <p:cNvSpPr txBox="1">
              <a:spLocks noChangeArrowheads="1"/>
            </p:cNvSpPr>
            <p:nvPr/>
          </p:nvSpPr>
          <p:spPr bwMode="auto">
            <a:xfrm>
              <a:off x="400" y="1520"/>
              <a:ext cx="1744" cy="48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1">
                  <a:solidFill>
                    <a:srgbClr val="FFFF00"/>
                  </a:solidFill>
                  <a:ea typeface="+mn-ea"/>
                  <a:cs typeface="+mn-cs"/>
                </a:rPr>
                <a:t>JUDA</a:t>
              </a:r>
            </a:p>
          </p:txBody>
        </p:sp>
      </p:grpSp>
      <p:grpSp>
        <p:nvGrpSpPr>
          <p:cNvPr id="4" name="Group 75"/>
          <p:cNvGrpSpPr>
            <a:grpSpLocks/>
          </p:cNvGrpSpPr>
          <p:nvPr/>
        </p:nvGrpSpPr>
        <p:grpSpPr bwMode="auto">
          <a:xfrm>
            <a:off x="3098800" y="863600"/>
            <a:ext cx="5200650" cy="2211388"/>
            <a:chOff x="1952" y="544"/>
            <a:chExt cx="3276" cy="1393"/>
          </a:xfrm>
        </p:grpSpPr>
        <p:sp>
          <p:nvSpPr>
            <p:cNvPr id="601164" name="Freeform 7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5" name="Freeform 7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6" name="Freeform 7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7" name="Freeform 7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8" name="Freeform 8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9" name="Freeform 8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0" name="Freeform 82"/>
            <p:cNvSpPr>
              <a:spLocks/>
            </p:cNvSpPr>
            <p:nvPr/>
          </p:nvSpPr>
          <p:spPr bwMode="auto">
            <a:xfrm>
              <a:off x="1952" y="1093"/>
              <a:ext cx="2433" cy="844"/>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1" name="Text Box 83"/>
            <p:cNvSpPr txBox="1">
              <a:spLocks noChangeArrowheads="1"/>
            </p:cNvSpPr>
            <p:nvPr/>
          </p:nvSpPr>
          <p:spPr bwMode="auto">
            <a:xfrm>
              <a:off x="2896" y="544"/>
              <a:ext cx="1744" cy="54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1">
                  <a:solidFill>
                    <a:srgbClr val="FFFF00"/>
                  </a:solidFill>
                  <a:ea typeface="+mn-ea"/>
                  <a:cs typeface="+mn-cs"/>
                </a:rPr>
                <a:t>ISRAEL</a:t>
              </a:r>
            </a:p>
          </p:txBody>
        </p:sp>
      </p:grpSp>
      <p:sp>
        <p:nvSpPr>
          <p:cNvPr id="601172" name="Rectangle 84"/>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68</a:t>
            </a:r>
          </a:p>
        </p:txBody>
      </p:sp>
      <p:sp>
        <p:nvSpPr>
          <p:cNvPr id="143415" name="Text Box 8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01176" name="Rectangle 88"/>
          <p:cNvSpPr>
            <a:spLocks noChangeArrowheads="1"/>
          </p:cNvSpPr>
          <p:nvPr/>
        </p:nvSpPr>
        <p:spPr bwMode="auto">
          <a:xfrm>
            <a:off x="1011238" y="3843338"/>
            <a:ext cx="6659562" cy="2225675"/>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p:spPr>
        <p:txBody>
          <a:bodyPr wrap="none" anchor="ctr"/>
          <a:lstStyle/>
          <a:p>
            <a:pPr>
              <a:defRPr/>
            </a:pPr>
            <a:endParaRPr lang="en-US">
              <a:ea typeface="+mn-ea"/>
              <a:cs typeface="+mn-cs"/>
            </a:endParaRPr>
          </a:p>
        </p:txBody>
      </p:sp>
      <p:grpSp>
        <p:nvGrpSpPr>
          <p:cNvPr id="143417" name="Group 89"/>
          <p:cNvGrpSpPr>
            <a:grpSpLocks/>
          </p:cNvGrpSpPr>
          <p:nvPr/>
        </p:nvGrpSpPr>
        <p:grpSpPr bwMode="auto">
          <a:xfrm>
            <a:off x="958850" y="3789363"/>
            <a:ext cx="7124700" cy="2582862"/>
            <a:chOff x="578" y="2558"/>
            <a:chExt cx="4181" cy="1356"/>
          </a:xfrm>
        </p:grpSpPr>
        <p:sp>
          <p:nvSpPr>
            <p:cNvPr id="143424" name="Rectangle 90"/>
            <p:cNvSpPr>
              <a:spLocks noChangeArrowheads="1"/>
            </p:cNvSpPr>
            <p:nvPr/>
          </p:nvSpPr>
          <p:spPr bwMode="auto">
            <a:xfrm>
              <a:off x="578" y="2558"/>
              <a:ext cx="4167" cy="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grpSp>
          <p:nvGrpSpPr>
            <p:cNvPr id="143425" name="Group 91"/>
            <p:cNvGrpSpPr>
              <a:grpSpLocks/>
            </p:cNvGrpSpPr>
            <p:nvPr/>
          </p:nvGrpSpPr>
          <p:grpSpPr bwMode="auto">
            <a:xfrm>
              <a:off x="652" y="2576"/>
              <a:ext cx="4107" cy="898"/>
              <a:chOff x="464" y="498"/>
              <a:chExt cx="4107" cy="898"/>
            </a:xfrm>
          </p:grpSpPr>
          <p:sp>
            <p:nvSpPr>
              <p:cNvPr id="143426" name="Text Box 92"/>
              <p:cNvSpPr txBox="1">
                <a:spLocks noChangeArrowheads="1"/>
              </p:cNvSpPr>
              <p:nvPr/>
            </p:nvSpPr>
            <p:spPr bwMode="auto">
              <a:xfrm>
                <a:off x="515" y="498"/>
                <a:ext cx="405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FFFF"/>
                    </a:solidFill>
                  </a:rPr>
                  <a:t>sed; </a:t>
                </a:r>
                <a:r>
                  <a:rPr lang="en-US" b="1" i="1" u="sng">
                    <a:solidFill>
                      <a:srgbClr val="FFFFFF"/>
                    </a:solidFill>
                  </a:rPr>
                  <a:t>Judah</a:t>
                </a:r>
                <a:r>
                  <a:rPr lang="en-US" b="1">
                    <a:solidFill>
                      <a:srgbClr val="FFFFFF"/>
                    </a:solidFill>
                  </a:rPr>
                  <a:t> is returned.  </a:t>
                </a:r>
              </a:p>
            </p:txBody>
          </p:sp>
          <p:sp>
            <p:nvSpPr>
              <p:cNvPr id="143427" name="Text Box 93"/>
              <p:cNvSpPr txBox="1">
                <a:spLocks noChangeArrowheads="1"/>
              </p:cNvSpPr>
              <p:nvPr/>
            </p:nvSpPr>
            <p:spPr bwMode="auto">
              <a:xfrm>
                <a:off x="464" y="669"/>
                <a:ext cx="4056"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EA18"/>
                    </a:solidFill>
                  </a:rPr>
                  <a:t> Sa katapusan ng Lumang Tipan, ang Israel ay nawasak at ang Juda ay bumalik.</a:t>
                </a:r>
              </a:p>
            </p:txBody>
          </p:sp>
        </p:grpSp>
      </p:grpSp>
      <p:sp>
        <p:nvSpPr>
          <p:cNvPr id="601182" name="Text Box 94"/>
          <p:cNvSpPr txBox="1">
            <a:spLocks noChangeArrowheads="1"/>
          </p:cNvSpPr>
          <p:nvPr/>
        </p:nvSpPr>
        <p:spPr bwMode="auto">
          <a:xfrm>
            <a:off x="1122363" y="5003800"/>
            <a:ext cx="6553200" cy="95408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b="1" smtClean="0">
                <a:solidFill>
                  <a:srgbClr val="FFEA18"/>
                </a:solidFill>
              </a:rPr>
              <a:t>           Ang Mesiyas ay pinangako                  </a:t>
            </a:r>
            <a:r>
              <a:rPr lang="ja-JP" altLang="en-US" b="1" smtClean="0">
                <a:solidFill>
                  <a:srgbClr val="FFEA18"/>
                </a:solidFill>
              </a:rPr>
              <a:t>“</a:t>
            </a:r>
            <a:r>
              <a:rPr lang="en-US" b="1" smtClean="0">
                <a:solidFill>
                  <a:srgbClr val="FFEA18"/>
                </a:solidFill>
              </a:rPr>
              <a:t>sa tamang panahon.</a:t>
            </a:r>
            <a:r>
              <a:rPr lang="ja-JP" altLang="en-US" b="1" smtClean="0">
                <a:solidFill>
                  <a:srgbClr val="FFEA18"/>
                </a:solidFill>
              </a:rPr>
              <a:t>”</a:t>
            </a:r>
            <a:endParaRPr lang="en-US" b="1" smtClean="0">
              <a:solidFill>
                <a:srgbClr val="FFEA18"/>
              </a:solidFill>
            </a:endParaRPr>
          </a:p>
        </p:txBody>
      </p:sp>
      <p:sp>
        <p:nvSpPr>
          <p:cNvPr id="601183" name="Text Box 95"/>
          <p:cNvSpPr txBox="1">
            <a:spLocks noChangeArrowheads="1"/>
          </p:cNvSpPr>
          <p:nvPr/>
        </p:nvSpPr>
        <p:spPr bwMode="auto">
          <a:xfrm>
            <a:off x="788988" y="5573713"/>
            <a:ext cx="6450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EA18"/>
                </a:solidFill>
                <a:ea typeface="+mn-ea"/>
                <a:cs typeface="+mn-cs"/>
              </a:rPr>
              <a:t>                </a:t>
            </a:r>
          </a:p>
        </p:txBody>
      </p:sp>
      <p:sp>
        <p:nvSpPr>
          <p:cNvPr id="601184" name="Text Box 96"/>
          <p:cNvSpPr txBox="1">
            <a:spLocks noChangeArrowheads="1"/>
          </p:cNvSpPr>
          <p:nvPr/>
        </p:nvSpPr>
        <p:spPr bwMode="auto">
          <a:xfrm>
            <a:off x="784225" y="4699000"/>
            <a:ext cx="6138863"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FFEA18"/>
                </a:solidFill>
                <a:ea typeface="+mn-ea"/>
                <a:cs typeface="+mn-cs"/>
              </a:rPr>
              <a:t>                 </a:t>
            </a:r>
          </a:p>
        </p:txBody>
      </p:sp>
      <p:sp>
        <p:nvSpPr>
          <p:cNvPr id="601185" name="Text Box 97"/>
          <p:cNvSpPr txBox="1">
            <a:spLocks noChangeArrowheads="1"/>
          </p:cNvSpPr>
          <p:nvPr/>
        </p:nvSpPr>
        <p:spPr bwMode="auto">
          <a:xfrm>
            <a:off x="738188" y="5856288"/>
            <a:ext cx="4737100"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chemeClr val="tx1"/>
                </a:solidFill>
                <a:ea typeface="+mn-ea"/>
                <a:cs typeface="+mn-cs"/>
              </a:rPr>
              <a:t>                </a:t>
            </a:r>
          </a:p>
        </p:txBody>
      </p:sp>
      <p:sp>
        <p:nvSpPr>
          <p:cNvPr id="601186" name="Oval 98"/>
          <p:cNvSpPr>
            <a:spLocks noChangeArrowheads="1"/>
          </p:cNvSpPr>
          <p:nvPr/>
        </p:nvSpPr>
        <p:spPr bwMode="auto">
          <a:xfrm>
            <a:off x="1063625" y="4395788"/>
            <a:ext cx="1338263" cy="5175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87" name="Oval 99"/>
          <p:cNvSpPr>
            <a:spLocks noChangeArrowheads="1"/>
          </p:cNvSpPr>
          <p:nvPr/>
        </p:nvSpPr>
        <p:spPr bwMode="auto">
          <a:xfrm>
            <a:off x="5564188" y="4402138"/>
            <a:ext cx="1089025" cy="547687"/>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601182"/>
                                        </p:tgtEl>
                                        <p:attrNameLst>
                                          <p:attrName>style.visibility</p:attrName>
                                        </p:attrNameLst>
                                      </p:cBhvr>
                                      <p:to>
                                        <p:strVal val="visible"/>
                                      </p:to>
                                    </p:set>
                                    <p:anim calcmode="lin" valueType="num">
                                      <p:cBhvr>
                                        <p:cTn id="27" dur="500" fill="hold"/>
                                        <p:tgtEl>
                                          <p:spTgt spid="601182"/>
                                        </p:tgtEl>
                                        <p:attrNameLst>
                                          <p:attrName>ppt_w</p:attrName>
                                        </p:attrNameLst>
                                      </p:cBhvr>
                                      <p:tavLst>
                                        <p:tav tm="0">
                                          <p:val>
                                            <p:strVal val="2/3*#ppt_w"/>
                                          </p:val>
                                        </p:tav>
                                        <p:tav tm="100000">
                                          <p:val>
                                            <p:strVal val="#ppt_w"/>
                                          </p:val>
                                        </p:tav>
                                      </p:tavLst>
                                    </p:anim>
                                    <p:anim calcmode="lin" valueType="num">
                                      <p:cBhvr>
                                        <p:cTn id="28" dur="500" fill="hold"/>
                                        <p:tgtEl>
                                          <p:spTgt spid="60118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601182"/>
                                        </p:tgtEl>
                                        <p:attrNameLst>
                                          <p:attrName>style.visibility</p:attrName>
                                        </p:attrNameLst>
                                      </p:cBhvr>
                                      <p:to>
                                        <p:strVal val="hidden"/>
                                      </p:to>
                                    </p:set>
                                  </p:sub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01184"/>
                                        </p:tgtEl>
                                        <p:attrNameLst>
                                          <p:attrName>style.visibility</p:attrName>
                                        </p:attrNameLst>
                                      </p:cBhvr>
                                      <p:to>
                                        <p:strVal val="visible"/>
                                      </p:to>
                                    </p:set>
                                    <p:anim calcmode="lin" valueType="num">
                                      <p:cBhvr>
                                        <p:cTn id="32" dur="500" fill="hold"/>
                                        <p:tgtEl>
                                          <p:spTgt spid="601184"/>
                                        </p:tgtEl>
                                        <p:attrNameLst>
                                          <p:attrName>ppt_w</p:attrName>
                                        </p:attrNameLst>
                                      </p:cBhvr>
                                      <p:tavLst>
                                        <p:tav tm="0">
                                          <p:val>
                                            <p:strVal val="2/3*#ppt_w"/>
                                          </p:val>
                                        </p:tav>
                                        <p:tav tm="100000">
                                          <p:val>
                                            <p:strVal val="#ppt_w"/>
                                          </p:val>
                                        </p:tav>
                                      </p:tavLst>
                                    </p:anim>
                                    <p:anim calcmode="lin" valueType="num">
                                      <p:cBhvr>
                                        <p:cTn id="33" dur="500" fill="hold"/>
                                        <p:tgtEl>
                                          <p:spTgt spid="60118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601184"/>
                                        </p:tgtEl>
                                        <p:attrNameLst>
                                          <p:attrName>style.visibility</p:attrName>
                                        </p:attrNameLst>
                                      </p:cBhvr>
                                      <p:to>
                                        <p:strVal val="hidden"/>
                                      </p:to>
                                    </p:set>
                                  </p:sub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01183"/>
                                        </p:tgtEl>
                                        <p:attrNameLst>
                                          <p:attrName>style.visibility</p:attrName>
                                        </p:attrNameLst>
                                      </p:cBhvr>
                                      <p:to>
                                        <p:strVal val="visible"/>
                                      </p:to>
                                    </p:set>
                                    <p:anim calcmode="lin" valueType="num">
                                      <p:cBhvr>
                                        <p:cTn id="37" dur="500" fill="hold"/>
                                        <p:tgtEl>
                                          <p:spTgt spid="601183"/>
                                        </p:tgtEl>
                                        <p:attrNameLst>
                                          <p:attrName>ppt_w</p:attrName>
                                        </p:attrNameLst>
                                      </p:cBhvr>
                                      <p:tavLst>
                                        <p:tav tm="0">
                                          <p:val>
                                            <p:strVal val="2/3*#ppt_w"/>
                                          </p:val>
                                        </p:tav>
                                        <p:tav tm="100000">
                                          <p:val>
                                            <p:strVal val="#ppt_w"/>
                                          </p:val>
                                        </p:tav>
                                      </p:tavLst>
                                    </p:anim>
                                    <p:anim calcmode="lin" valueType="num">
                                      <p:cBhvr>
                                        <p:cTn id="38" dur="500" fill="hold"/>
                                        <p:tgtEl>
                                          <p:spTgt spid="60118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601183"/>
                                        </p:tgtEl>
                                        <p:attrNameLst>
                                          <p:attrName>style.visibility</p:attrName>
                                        </p:attrNameLst>
                                      </p:cBhvr>
                                      <p:to>
                                        <p:strVal val="hidden"/>
                                      </p:to>
                                    </p:set>
                                  </p:sub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01185"/>
                                        </p:tgtEl>
                                        <p:attrNameLst>
                                          <p:attrName>style.visibility</p:attrName>
                                        </p:attrNameLst>
                                      </p:cBhvr>
                                      <p:to>
                                        <p:strVal val="visible"/>
                                      </p:to>
                                    </p:set>
                                    <p:anim calcmode="lin" valueType="num">
                                      <p:cBhvr>
                                        <p:cTn id="42" dur="500" fill="hold"/>
                                        <p:tgtEl>
                                          <p:spTgt spid="601185"/>
                                        </p:tgtEl>
                                        <p:attrNameLst>
                                          <p:attrName>ppt_w</p:attrName>
                                        </p:attrNameLst>
                                      </p:cBhvr>
                                      <p:tavLst>
                                        <p:tav tm="0">
                                          <p:val>
                                            <p:strVal val="2/3*#ppt_w"/>
                                          </p:val>
                                        </p:tav>
                                        <p:tav tm="100000">
                                          <p:val>
                                            <p:strVal val="#ppt_w"/>
                                          </p:val>
                                        </p:tav>
                                      </p:tavLst>
                                    </p:anim>
                                    <p:anim calcmode="lin" valueType="num">
                                      <p:cBhvr>
                                        <p:cTn id="43" dur="500" fill="hold"/>
                                        <p:tgtEl>
                                          <p:spTgt spid="6011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2" grpId="0" autoUpdateAnimBg="0"/>
      <p:bldP spid="601183" grpId="0" autoUpdateAnimBg="0"/>
      <p:bldP spid="601184" grpId="0" autoUpdateAnimBg="0"/>
      <p:bldP spid="601185" grpId="0" autoUpdateAnimBg="0"/>
      <p:bldP spid="601186" grpId="0" animBg="1"/>
      <p:bldP spid="6011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638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88" name="Rectangle 5"/>
          <p:cNvSpPr>
            <a:spLocks noChangeArrowheads="1"/>
          </p:cNvSpPr>
          <p:nvPr/>
        </p:nvSpPr>
        <p:spPr bwMode="auto">
          <a:xfrm>
            <a:off x="3179763" y="1011238"/>
            <a:ext cx="15811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ANARKIYA</a:t>
            </a:r>
          </a:p>
          <a:p>
            <a:endParaRPr lang="en-US" sz="2000" b="1">
              <a:solidFill>
                <a:schemeClr val="accent2"/>
              </a:solidFill>
              <a:latin typeface="Times" charset="0"/>
            </a:endParaRPr>
          </a:p>
        </p:txBody>
      </p:sp>
      <p:sp>
        <p:nvSpPr>
          <p:cNvPr id="578566"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78567"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6392" name="Freeform 10"/>
          <p:cNvSpPr>
            <a:spLocks/>
          </p:cNvSpPr>
          <p:nvPr/>
        </p:nvSpPr>
        <p:spPr bwMode="auto">
          <a:xfrm>
            <a:off x="1830388" y="4457700"/>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charset="0"/>
                <a:ea typeface="+mn-ea"/>
                <a:cs typeface="+mn-cs"/>
              </a:rPr>
              <a:t>A</a:t>
            </a:r>
            <a:r>
              <a:rPr lang="en-US" sz="3600">
                <a:solidFill>
                  <a:srgbClr val="51DC00"/>
                </a:solidFill>
                <a:latin typeface="Times" charset="0"/>
                <a:ea typeface="+mn-ea"/>
                <a:cs typeface="+mn-cs"/>
              </a:rPr>
              <a:t> </a:t>
            </a:r>
            <a:r>
              <a:rPr lang="en-US" sz="3600">
                <a:solidFill>
                  <a:schemeClr val="tx2"/>
                </a:solidFill>
                <a:latin typeface="Times" charset="0"/>
                <a:ea typeface="+mn-ea"/>
                <a:cs typeface="+mn-cs"/>
              </a:rPr>
              <a:t>M P</a:t>
            </a:r>
          </a:p>
        </p:txBody>
      </p:sp>
      <p:sp>
        <p:nvSpPr>
          <p:cNvPr id="16394"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5"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6"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7"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8"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399" name="Group 17"/>
          <p:cNvGrpSpPr>
            <a:grpSpLocks/>
          </p:cNvGrpSpPr>
          <p:nvPr/>
        </p:nvGrpSpPr>
        <p:grpSpPr bwMode="auto">
          <a:xfrm>
            <a:off x="7983538" y="3429000"/>
            <a:ext cx="974725" cy="633413"/>
            <a:chOff x="5029" y="2160"/>
            <a:chExt cx="614" cy="399"/>
          </a:xfrm>
        </p:grpSpPr>
        <p:sp>
          <p:nvSpPr>
            <p:cNvPr id="16407"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8"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9" name="Rectangle 20"/>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6410"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11"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412"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413"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6414"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5"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6" name="Rectangle 27"/>
            <p:cNvSpPr>
              <a:spLocks noChangeArrowheads="1"/>
            </p:cNvSpPr>
            <p:nvPr/>
          </p:nvSpPr>
          <p:spPr bwMode="auto">
            <a:xfrm>
              <a:off x="5029" y="2160"/>
              <a:ext cx="4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ANARKIYA</a:t>
              </a:r>
            </a:p>
          </p:txBody>
        </p:sp>
      </p:grpSp>
      <p:sp>
        <p:nvSpPr>
          <p:cNvPr id="578588" name="Text Box 28"/>
          <p:cNvSpPr txBox="1">
            <a:spLocks noChangeArrowheads="1"/>
          </p:cNvSpPr>
          <p:nvPr/>
        </p:nvSpPr>
        <p:spPr bwMode="auto">
          <a:xfrm>
            <a:off x="2870200" y="3683000"/>
            <a:ext cx="6070600" cy="27717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400" b="1" i="1">
                <a:solidFill>
                  <a:srgbClr val="FC989D"/>
                </a:solidFill>
                <a:ea typeface="+mn-ea"/>
                <a:cs typeface="+mn-cs"/>
              </a:rPr>
              <a:t>Walang kinilalang sentrong awtoridad ng pamumuno ang mga tao.</a:t>
            </a: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Hukom 17:6</a:t>
            </a:r>
          </a:p>
        </p:txBody>
      </p:sp>
      <p:sp>
        <p:nvSpPr>
          <p:cNvPr id="16402" name="Text Box 3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07</a:t>
            </a:r>
          </a:p>
        </p:txBody>
      </p:sp>
      <p:sp>
        <p:nvSpPr>
          <p:cNvPr id="16404" name="Text Box 32"/>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8603" name="Rectangle 43"/>
          <p:cNvSpPr>
            <a:spLocks noChangeArrowheads="1"/>
          </p:cNvSpPr>
          <p:nvPr/>
        </p:nvSpPr>
        <p:spPr bwMode="auto">
          <a:xfrm>
            <a:off x="787400" y="1901825"/>
            <a:ext cx="2316163" cy="25257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a:solidFill>
                  <a:srgbClr val="FAFD00"/>
                </a:solidFill>
                <a:latin typeface="Times" charset="0"/>
                <a:ea typeface="+mn-ea"/>
                <a:cs typeface="+mn-cs"/>
              </a:rPr>
              <a:t>Ang</a:t>
            </a:r>
            <a:r>
              <a:rPr lang="en-US" sz="3200">
                <a:solidFill>
                  <a:schemeClr val="tx2"/>
                </a:solidFill>
                <a:latin typeface="Times" charset="0"/>
                <a:ea typeface="+mn-ea"/>
                <a:cs typeface="+mn-cs"/>
              </a:rPr>
              <a:t> </a:t>
            </a:r>
            <a:r>
              <a:rPr lang="en-US" sz="3200" b="1" i="1">
                <a:solidFill>
                  <a:srgbClr val="1CFF23"/>
                </a:solidFill>
                <a:latin typeface="Times" charset="0"/>
                <a:ea typeface="+mn-ea"/>
                <a:cs typeface="+mn-cs"/>
              </a:rPr>
              <a:t>UNA</a:t>
            </a:r>
            <a:r>
              <a:rPr lang="en-US" sz="3200">
                <a:solidFill>
                  <a:schemeClr val="tx2"/>
                </a:solidFill>
                <a:latin typeface="Times" charset="0"/>
                <a:ea typeface="+mn-ea"/>
                <a:cs typeface="+mn-cs"/>
              </a:rPr>
              <a:t>  </a:t>
            </a:r>
          </a:p>
          <a:p>
            <a:pPr algn="ctr">
              <a:defRPr/>
            </a:pPr>
            <a:r>
              <a:rPr lang="en-US" sz="3200">
                <a:solidFill>
                  <a:srgbClr val="FAFD00"/>
                </a:solidFill>
                <a:latin typeface="Times" charset="0"/>
                <a:ea typeface="+mn-ea"/>
                <a:cs typeface="+mn-cs"/>
              </a:rPr>
              <a:t>sa</a:t>
            </a:r>
            <a:endParaRPr lang="en-US" sz="3200">
              <a:solidFill>
                <a:schemeClr val="tx2"/>
              </a:solidFill>
              <a:latin typeface="Times" charset="0"/>
              <a:ea typeface="+mn-ea"/>
              <a:cs typeface="+mn-cs"/>
            </a:endParaRPr>
          </a:p>
          <a:p>
            <a:pPr algn="ctr">
              <a:defRPr/>
            </a:pPr>
            <a:r>
              <a:rPr lang="en-US" sz="3200" b="1">
                <a:solidFill>
                  <a:srgbClr val="1CFF23"/>
                </a:solidFill>
                <a:latin typeface="Times" charset="0"/>
                <a:ea typeface="+mn-ea"/>
                <a:cs typeface="+mn-cs"/>
              </a:rPr>
              <a:t>TATLONG </a:t>
            </a:r>
          </a:p>
          <a:p>
            <a:pPr algn="ctr">
              <a:defRPr/>
            </a:pPr>
            <a:r>
              <a:rPr lang="en-US" sz="3200">
                <a:solidFill>
                  <a:schemeClr val="tx2"/>
                </a:solidFill>
                <a:latin typeface="Times" charset="0"/>
                <a:ea typeface="+mn-ea"/>
                <a:cs typeface="+mn-cs"/>
              </a:rPr>
              <a:t>LIPUNAN</a:t>
            </a:r>
          </a:p>
          <a:p>
            <a:pPr algn="ctr">
              <a:defRPr/>
            </a:pPr>
            <a:r>
              <a:rPr lang="en-US" sz="3200">
                <a:solidFill>
                  <a:schemeClr val="tx2"/>
                </a:solidFill>
                <a:latin typeface="Times" charset="0"/>
                <a:ea typeface="+mn-ea"/>
                <a:cs typeface="+mn-cs"/>
              </a:rPr>
              <a:t>ay:</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4219575" y="519113"/>
            <a:ext cx="3924300" cy="5789612"/>
            <a:chOff x="2602" y="327"/>
            <a:chExt cx="2472" cy="3647"/>
          </a:xfrm>
        </p:grpSpPr>
        <p:grpSp>
          <p:nvGrpSpPr>
            <p:cNvPr id="145585" name="Group 3"/>
            <p:cNvGrpSpPr>
              <a:grpSpLocks/>
            </p:cNvGrpSpPr>
            <p:nvPr/>
          </p:nvGrpSpPr>
          <p:grpSpPr bwMode="auto">
            <a:xfrm>
              <a:off x="2602" y="327"/>
              <a:ext cx="1226" cy="3647"/>
              <a:chOff x="2602" y="327"/>
              <a:chExt cx="1226" cy="3647"/>
            </a:xfrm>
          </p:grpSpPr>
          <p:sp>
            <p:nvSpPr>
              <p:cNvPr id="145641"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7301" name="Rectangle 5"/>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145643"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44"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45"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46"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47"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48"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49" name="Freeform 12"/>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50"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51"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2"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53"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54"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5"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56"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57"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58"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59" name="Rectangle 22"/>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5660"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61"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62"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3"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64"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65" name="Freeform 28"/>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66"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67"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68"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69"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29" name="Rectangle 33"/>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145671"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2"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3"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4"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5"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6"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7" name="Rectangle 40"/>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145678" name="Rectangle 41"/>
              <p:cNvSpPr>
                <a:spLocks noChangeArrowheads="1"/>
              </p:cNvSpPr>
              <p:nvPr/>
            </p:nvSpPr>
            <p:spPr bwMode="auto">
              <a:xfrm>
                <a:off x="2690" y="634"/>
                <a:ext cx="6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1mabutingbalita</a:t>
                </a:r>
              </a:p>
            </p:txBody>
          </p:sp>
          <p:sp>
            <p:nvSpPr>
              <p:cNvPr id="145679" name="Rectangle 42"/>
              <p:cNvSpPr>
                <a:spLocks noChangeArrowheads="1"/>
              </p:cNvSpPr>
              <p:nvPr/>
            </p:nvSpPr>
            <p:spPr bwMode="auto">
              <a:xfrm>
                <a:off x="2695" y="738"/>
                <a:ext cx="4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 pamilya</a:t>
                </a:r>
              </a:p>
            </p:txBody>
          </p:sp>
          <p:sp>
            <p:nvSpPr>
              <p:cNvPr id="145680" name="Rectangle 43"/>
              <p:cNvSpPr>
                <a:spLocks noChangeArrowheads="1"/>
              </p:cNvSpPr>
              <p:nvPr/>
            </p:nvSpPr>
            <p:spPr bwMode="auto">
              <a:xfrm>
                <a:off x="2690" y="842"/>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 pagpatay</a:t>
                </a:r>
              </a:p>
            </p:txBody>
          </p:sp>
          <p:sp>
            <p:nvSpPr>
              <p:cNvPr id="145681" name="Rectangle 44"/>
              <p:cNvSpPr>
                <a:spLocks noChangeArrowheads="1"/>
              </p:cNvSpPr>
              <p:nvPr/>
            </p:nvSpPr>
            <p:spPr bwMode="auto">
              <a:xfrm>
                <a:off x="2627" y="938"/>
                <a:ext cx="6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Baha/Bahaghari</a:t>
                </a:r>
              </a:p>
            </p:txBody>
          </p:sp>
          <p:sp>
            <p:nvSpPr>
              <p:cNvPr id="145682" name="Rectangle 45"/>
              <p:cNvSpPr>
                <a:spLocks noChangeArrowheads="1"/>
              </p:cNvSpPr>
              <p:nvPr/>
            </p:nvSpPr>
            <p:spPr bwMode="auto">
              <a:xfrm>
                <a:off x="2781" y="1042"/>
                <a:ext cx="2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Tore</a:t>
                </a:r>
              </a:p>
            </p:txBody>
          </p:sp>
          <p:sp>
            <p:nvSpPr>
              <p:cNvPr id="145683" name="Rectangle 46"/>
              <p:cNvSpPr>
                <a:spLocks noChangeArrowheads="1"/>
              </p:cNvSpPr>
              <p:nvPr/>
            </p:nvSpPr>
            <p:spPr bwMode="auto">
              <a:xfrm>
                <a:off x="2607" y="344"/>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PAGLIKHA</a:t>
                </a:r>
              </a:p>
            </p:txBody>
          </p:sp>
          <p:sp>
            <p:nvSpPr>
              <p:cNvPr id="145684" name="Rectangle 47"/>
              <p:cNvSpPr>
                <a:spLocks noChangeArrowheads="1"/>
              </p:cNvSpPr>
              <p:nvPr/>
            </p:nvSpPr>
            <p:spPr bwMode="auto">
              <a:xfrm>
                <a:off x="2602" y="458"/>
                <a:ext cx="57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 lalaki/bnabae</a:t>
                </a:r>
              </a:p>
            </p:txBody>
          </p:sp>
          <p:sp>
            <p:nvSpPr>
              <p:cNvPr id="145685"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6"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7"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88"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45689" name="Rectangle 52"/>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5690" name="Rectangle 53"/>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5691" name="Rectangle 54"/>
              <p:cNvSpPr>
                <a:spLocks noChangeArrowheads="1"/>
              </p:cNvSpPr>
              <p:nvPr/>
            </p:nvSpPr>
            <p:spPr bwMode="auto">
              <a:xfrm>
                <a:off x="2742" y="1414"/>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TAWAG</a:t>
                </a:r>
              </a:p>
            </p:txBody>
          </p:sp>
          <p:sp>
            <p:nvSpPr>
              <p:cNvPr id="145692" name="Rectangle 55"/>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45693" name="Rectangle 56"/>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5694"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5"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6" name="Rectangle 59"/>
              <p:cNvSpPr>
                <a:spLocks noChangeArrowheads="1"/>
              </p:cNvSpPr>
              <p:nvPr/>
            </p:nvSpPr>
            <p:spPr bwMode="auto">
              <a:xfrm>
                <a:off x="2694" y="2152"/>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a:t>
                </a:r>
              </a:p>
            </p:txBody>
          </p:sp>
          <p:sp>
            <p:nvSpPr>
              <p:cNvPr id="145697" name="Rectangle 60"/>
              <p:cNvSpPr>
                <a:spLocks noChangeArrowheads="1"/>
              </p:cNvSpPr>
              <p:nvPr/>
            </p:nvSpPr>
            <p:spPr bwMode="auto">
              <a:xfrm>
                <a:off x="2724" y="2301"/>
                <a:ext cx="6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pAGKAALIPIN</a:t>
                </a:r>
              </a:p>
            </p:txBody>
          </p:sp>
          <p:sp>
            <p:nvSpPr>
              <p:cNvPr id="145698"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5699"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0"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1"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2"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3"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4"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5"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6"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7" name="Rectangle 70"/>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145708"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45709"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45710"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45711"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5712" name="Rectangle 75"/>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145713"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4" name="Rectangle 77"/>
              <p:cNvSpPr>
                <a:spLocks noChangeArrowheads="1"/>
              </p:cNvSpPr>
              <p:nvPr/>
            </p:nvSpPr>
            <p:spPr bwMode="auto">
              <a:xfrm>
                <a:off x="2779" y="2826"/>
                <a:ext cx="3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Exodo</a:t>
                </a:r>
              </a:p>
            </p:txBody>
          </p:sp>
          <p:sp>
            <p:nvSpPr>
              <p:cNvPr id="145715"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6"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7"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8" name="Rectangle 81"/>
              <p:cNvSpPr>
                <a:spLocks noChangeArrowheads="1"/>
              </p:cNvSpPr>
              <p:nvPr/>
            </p:nvSpPr>
            <p:spPr bwMode="auto">
              <a:xfrm>
                <a:off x="2697" y="3550"/>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JOSUE</a:t>
                </a:r>
              </a:p>
            </p:txBody>
          </p:sp>
          <p:sp>
            <p:nvSpPr>
              <p:cNvPr id="145719" name="Rectangle 82"/>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45720" name="Rectangle 83"/>
              <p:cNvSpPr>
                <a:spLocks noChangeArrowheads="1"/>
              </p:cNvSpPr>
              <p:nvPr/>
            </p:nvSpPr>
            <p:spPr bwMode="auto">
              <a:xfrm>
                <a:off x="2686" y="3806"/>
                <a:ext cx="5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Lupa Nahati</a:t>
                </a:r>
              </a:p>
            </p:txBody>
          </p:sp>
        </p:grpSp>
        <p:grpSp>
          <p:nvGrpSpPr>
            <p:cNvPr id="145586" name="Group 84"/>
            <p:cNvGrpSpPr>
              <a:grpSpLocks/>
            </p:cNvGrpSpPr>
            <p:nvPr/>
          </p:nvGrpSpPr>
          <p:grpSpPr bwMode="auto">
            <a:xfrm>
              <a:off x="4105" y="352"/>
              <a:ext cx="969" cy="2370"/>
              <a:chOff x="4105" y="352"/>
              <a:chExt cx="969" cy="2370"/>
            </a:xfrm>
          </p:grpSpPr>
          <p:sp>
            <p:nvSpPr>
              <p:cNvPr id="145587"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88"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89"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0"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91"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2"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93" name="Rectangle 91"/>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5594"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5"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96"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97"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98"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99"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0"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01"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2"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97" name="Rectangle 101"/>
              <p:cNvSpPr>
                <a:spLocks noChangeArrowheads="1"/>
              </p:cNvSpPr>
              <p:nvPr/>
            </p:nvSpPr>
            <p:spPr bwMode="auto">
              <a:xfrm>
                <a:off x="4575" y="76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145604"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5"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6" name="Rectangle 104"/>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5607" name="Rectangle 105"/>
              <p:cNvSpPr>
                <a:spLocks noChangeArrowheads="1"/>
              </p:cNvSpPr>
              <p:nvPr/>
            </p:nvSpPr>
            <p:spPr bwMode="auto">
              <a:xfrm>
                <a:off x="4248" y="480"/>
                <a:ext cx="3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Hukom</a:t>
                </a:r>
              </a:p>
            </p:txBody>
          </p:sp>
          <p:sp>
            <p:nvSpPr>
              <p:cNvPr id="145608" name="Rectangle 106"/>
              <p:cNvSpPr>
                <a:spLocks noChangeArrowheads="1"/>
              </p:cNvSpPr>
              <p:nvPr/>
            </p:nvSpPr>
            <p:spPr bwMode="auto">
              <a:xfrm>
                <a:off x="4141" y="352"/>
                <a:ext cx="4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ANARKIYA</a:t>
                </a:r>
              </a:p>
            </p:txBody>
          </p:sp>
          <p:sp>
            <p:nvSpPr>
              <p:cNvPr id="145609"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0"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1"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48"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45613"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Judah</a:t>
                </a:r>
              </a:p>
            </p:txBody>
          </p:sp>
          <p:sp>
            <p:nvSpPr>
              <p:cNvPr id="145614" name="Rectangle 112"/>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5615" name="Rectangle 113"/>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5616" name="Rectangle 114"/>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5617" name="Rectangle 115"/>
              <p:cNvSpPr>
                <a:spLocks noChangeArrowheads="1"/>
              </p:cNvSpPr>
              <p:nvPr/>
            </p:nvSpPr>
            <p:spPr bwMode="auto">
              <a:xfrm>
                <a:off x="4119" y="1798"/>
                <a:ext cx="67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45618"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9" name="Rectangle 117"/>
              <p:cNvSpPr>
                <a:spLocks noChangeArrowheads="1"/>
              </p:cNvSpPr>
              <p:nvPr/>
            </p:nvSpPr>
            <p:spPr bwMode="auto">
              <a:xfrm>
                <a:off x="4169" y="1134"/>
                <a:ext cx="59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145620"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1"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587"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MGA pROPETA</a:t>
                </a:r>
              </a:p>
            </p:txBody>
          </p:sp>
          <p:sp>
            <p:nvSpPr>
              <p:cNvPr id="145623"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4"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5625"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6"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7"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8" name="Rectangle 126"/>
              <p:cNvSpPr>
                <a:spLocks noChangeArrowheads="1"/>
              </p:cNvSpPr>
              <p:nvPr/>
            </p:nvSpPr>
            <p:spPr bwMode="auto">
              <a:xfrm>
                <a:off x="4145" y="796"/>
                <a:ext cx="527"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Maharlika</a:t>
                </a:r>
              </a:p>
              <a:p>
                <a:endParaRPr lang="en-US" sz="900" b="1">
                  <a:solidFill>
                    <a:srgbClr val="000000"/>
                  </a:solidFill>
                  <a:latin typeface="Chicago" charset="0"/>
                </a:endParaRPr>
              </a:p>
              <a:p>
                <a:endParaRPr lang="en-US" sz="900" b="1">
                  <a:solidFill>
                    <a:srgbClr val="000000"/>
                  </a:solidFill>
                  <a:latin typeface="Chicago" charset="0"/>
                </a:endParaRPr>
              </a:p>
              <a:p>
                <a:endParaRPr lang="en-US" sz="900" b="1">
                  <a:solidFill>
                    <a:srgbClr val="000000"/>
                  </a:solidFill>
                  <a:latin typeface="Chicago" charset="0"/>
                </a:endParaRPr>
              </a:p>
              <a:p>
                <a:endParaRPr lang="en-US" sz="900" b="1">
                  <a:solidFill>
                    <a:srgbClr val="000000"/>
                  </a:solidFill>
                  <a:latin typeface="Chicago" charset="0"/>
                </a:endParaRPr>
              </a:p>
              <a:p>
                <a:r>
                  <a:rPr lang="en-US" sz="900" b="1">
                    <a:solidFill>
                      <a:srgbClr val="000000"/>
                    </a:solidFill>
                    <a:latin typeface="Chicago" charset="0"/>
                  </a:rPr>
                  <a:t>aharlika</a:t>
                </a:r>
              </a:p>
            </p:txBody>
          </p:sp>
          <p:sp>
            <p:nvSpPr>
              <p:cNvPr id="145629"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145630"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1"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2"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3" name="Rectangle 131"/>
              <p:cNvSpPr>
                <a:spLocks noChangeArrowheads="1"/>
              </p:cNvSpPr>
              <p:nvPr/>
            </p:nvSpPr>
            <p:spPr bwMode="auto">
              <a:xfrm>
                <a:off x="4241" y="2302"/>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45634"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Taon/ 50,000</a:t>
                </a:r>
              </a:p>
            </p:txBody>
          </p:sp>
          <p:sp>
            <p:nvSpPr>
              <p:cNvPr id="145635"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636" name="Rectangle 134"/>
              <p:cNvSpPr>
                <a:spLocks noChangeArrowheads="1"/>
              </p:cNvSpPr>
              <p:nvPr/>
            </p:nvSpPr>
            <p:spPr bwMode="auto">
              <a:xfrm>
                <a:off x="4105" y="2030"/>
                <a:ext cx="6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45637" name="Rectangle 135"/>
              <p:cNvSpPr>
                <a:spLocks noChangeArrowheads="1"/>
              </p:cNvSpPr>
              <p:nvPr/>
            </p:nvSpPr>
            <p:spPr bwMode="auto">
              <a:xfrm>
                <a:off x="4214" y="2190"/>
                <a:ext cx="41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Taon</a:t>
                </a:r>
              </a:p>
            </p:txBody>
          </p:sp>
          <p:sp>
            <p:nvSpPr>
              <p:cNvPr id="145638"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9"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0"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45410" name="Freeform 143"/>
          <p:cNvSpPr>
            <a:spLocks/>
          </p:cNvSpPr>
          <p:nvPr/>
        </p:nvSpPr>
        <p:spPr bwMode="auto">
          <a:xfrm>
            <a:off x="3960813" y="6210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1" name="Freeform 144"/>
          <p:cNvSpPr>
            <a:spLocks/>
          </p:cNvSpPr>
          <p:nvPr/>
        </p:nvSpPr>
        <p:spPr bwMode="auto">
          <a:xfrm>
            <a:off x="3960813" y="61722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2" name="Freeform 145"/>
          <p:cNvSpPr>
            <a:spLocks/>
          </p:cNvSpPr>
          <p:nvPr/>
        </p:nvSpPr>
        <p:spPr bwMode="auto">
          <a:xfrm>
            <a:off x="3960813" y="60452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3" name="Freeform 146"/>
          <p:cNvSpPr>
            <a:spLocks/>
          </p:cNvSpPr>
          <p:nvPr/>
        </p:nvSpPr>
        <p:spPr bwMode="auto">
          <a:xfrm>
            <a:off x="3960813" y="59944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4" name="Freeform 147"/>
          <p:cNvSpPr>
            <a:spLocks/>
          </p:cNvSpPr>
          <p:nvPr/>
        </p:nvSpPr>
        <p:spPr bwMode="auto">
          <a:xfrm>
            <a:off x="3960813" y="5867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5" name="Freeform 148"/>
          <p:cNvSpPr>
            <a:spLocks/>
          </p:cNvSpPr>
          <p:nvPr/>
        </p:nvSpPr>
        <p:spPr bwMode="auto">
          <a:xfrm>
            <a:off x="3960813" y="58293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6" name="Freeform 149"/>
          <p:cNvSpPr>
            <a:spLocks/>
          </p:cNvSpPr>
          <p:nvPr/>
        </p:nvSpPr>
        <p:spPr bwMode="auto">
          <a:xfrm>
            <a:off x="3960813" y="5702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7" name="Freeform 150"/>
          <p:cNvSpPr>
            <a:spLocks/>
          </p:cNvSpPr>
          <p:nvPr/>
        </p:nvSpPr>
        <p:spPr bwMode="auto">
          <a:xfrm>
            <a:off x="3960813" y="56515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8" name="Freeform 151"/>
          <p:cNvSpPr>
            <a:spLocks/>
          </p:cNvSpPr>
          <p:nvPr/>
        </p:nvSpPr>
        <p:spPr bwMode="auto">
          <a:xfrm>
            <a:off x="3960813" y="5486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9" name="Freeform 152"/>
          <p:cNvSpPr>
            <a:spLocks/>
          </p:cNvSpPr>
          <p:nvPr/>
        </p:nvSpPr>
        <p:spPr bwMode="auto">
          <a:xfrm>
            <a:off x="3960813" y="5359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0" name="Freeform 153"/>
          <p:cNvSpPr>
            <a:spLocks/>
          </p:cNvSpPr>
          <p:nvPr/>
        </p:nvSpPr>
        <p:spPr bwMode="auto">
          <a:xfrm>
            <a:off x="3960813" y="53213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1" name="Freeform 154"/>
          <p:cNvSpPr>
            <a:spLocks/>
          </p:cNvSpPr>
          <p:nvPr/>
        </p:nvSpPr>
        <p:spPr bwMode="auto">
          <a:xfrm>
            <a:off x="3960813" y="5194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2" name="Freeform 155"/>
          <p:cNvSpPr>
            <a:spLocks/>
          </p:cNvSpPr>
          <p:nvPr/>
        </p:nvSpPr>
        <p:spPr bwMode="auto">
          <a:xfrm>
            <a:off x="3960813" y="51435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3" name="Freeform 156"/>
          <p:cNvSpPr>
            <a:spLocks/>
          </p:cNvSpPr>
          <p:nvPr/>
        </p:nvSpPr>
        <p:spPr bwMode="auto">
          <a:xfrm>
            <a:off x="3960813" y="5016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4" name="Freeform 157"/>
          <p:cNvSpPr>
            <a:spLocks/>
          </p:cNvSpPr>
          <p:nvPr/>
        </p:nvSpPr>
        <p:spPr bwMode="auto">
          <a:xfrm>
            <a:off x="3960813" y="4978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5" name="Freeform 158"/>
          <p:cNvSpPr>
            <a:spLocks/>
          </p:cNvSpPr>
          <p:nvPr/>
        </p:nvSpPr>
        <p:spPr bwMode="auto">
          <a:xfrm>
            <a:off x="3960813" y="4851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6" name="Freeform 159"/>
          <p:cNvSpPr>
            <a:spLocks/>
          </p:cNvSpPr>
          <p:nvPr/>
        </p:nvSpPr>
        <p:spPr bwMode="auto">
          <a:xfrm>
            <a:off x="3960813" y="48006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7" name="Freeform 160"/>
          <p:cNvSpPr>
            <a:spLocks/>
          </p:cNvSpPr>
          <p:nvPr/>
        </p:nvSpPr>
        <p:spPr bwMode="auto">
          <a:xfrm>
            <a:off x="3960813" y="4673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8" name="Freeform 161"/>
          <p:cNvSpPr>
            <a:spLocks/>
          </p:cNvSpPr>
          <p:nvPr/>
        </p:nvSpPr>
        <p:spPr bwMode="auto">
          <a:xfrm>
            <a:off x="3960813" y="4635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9" name="Freeform 162"/>
          <p:cNvSpPr>
            <a:spLocks/>
          </p:cNvSpPr>
          <p:nvPr/>
        </p:nvSpPr>
        <p:spPr bwMode="auto">
          <a:xfrm>
            <a:off x="3960813" y="4508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0" name="Freeform 163"/>
          <p:cNvSpPr>
            <a:spLocks/>
          </p:cNvSpPr>
          <p:nvPr/>
        </p:nvSpPr>
        <p:spPr bwMode="auto">
          <a:xfrm>
            <a:off x="3960813" y="4470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1" name="Freeform 164"/>
          <p:cNvSpPr>
            <a:spLocks/>
          </p:cNvSpPr>
          <p:nvPr/>
        </p:nvSpPr>
        <p:spPr bwMode="auto">
          <a:xfrm>
            <a:off x="3960813" y="4343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2" name="Freeform 165"/>
          <p:cNvSpPr>
            <a:spLocks/>
          </p:cNvSpPr>
          <p:nvPr/>
        </p:nvSpPr>
        <p:spPr bwMode="auto">
          <a:xfrm>
            <a:off x="3960813" y="42926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3" name="Freeform 166"/>
          <p:cNvSpPr>
            <a:spLocks/>
          </p:cNvSpPr>
          <p:nvPr/>
        </p:nvSpPr>
        <p:spPr bwMode="auto">
          <a:xfrm>
            <a:off x="3960813" y="4165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4" name="Freeform 167"/>
          <p:cNvSpPr>
            <a:spLocks/>
          </p:cNvSpPr>
          <p:nvPr/>
        </p:nvSpPr>
        <p:spPr bwMode="auto">
          <a:xfrm>
            <a:off x="3960813" y="4127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5" name="Freeform 168"/>
          <p:cNvSpPr>
            <a:spLocks/>
          </p:cNvSpPr>
          <p:nvPr/>
        </p:nvSpPr>
        <p:spPr bwMode="auto">
          <a:xfrm>
            <a:off x="3960813" y="4000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6" name="Freeform 169"/>
          <p:cNvSpPr>
            <a:spLocks/>
          </p:cNvSpPr>
          <p:nvPr/>
        </p:nvSpPr>
        <p:spPr bwMode="auto">
          <a:xfrm>
            <a:off x="3960813" y="39497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7" name="Freeform 170"/>
          <p:cNvSpPr>
            <a:spLocks/>
          </p:cNvSpPr>
          <p:nvPr/>
        </p:nvSpPr>
        <p:spPr bwMode="auto">
          <a:xfrm>
            <a:off x="3960813" y="3822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8" name="Freeform 171"/>
          <p:cNvSpPr>
            <a:spLocks/>
          </p:cNvSpPr>
          <p:nvPr/>
        </p:nvSpPr>
        <p:spPr bwMode="auto">
          <a:xfrm>
            <a:off x="3960813" y="37846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9" name="Freeform 172"/>
          <p:cNvSpPr>
            <a:spLocks/>
          </p:cNvSpPr>
          <p:nvPr/>
        </p:nvSpPr>
        <p:spPr bwMode="auto">
          <a:xfrm>
            <a:off x="3960813" y="3657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0" name="Freeform 173"/>
          <p:cNvSpPr>
            <a:spLocks/>
          </p:cNvSpPr>
          <p:nvPr/>
        </p:nvSpPr>
        <p:spPr bwMode="auto">
          <a:xfrm>
            <a:off x="3960813" y="3619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1" name="Freeform 174"/>
          <p:cNvSpPr>
            <a:spLocks/>
          </p:cNvSpPr>
          <p:nvPr/>
        </p:nvSpPr>
        <p:spPr bwMode="auto">
          <a:xfrm>
            <a:off x="3960813" y="3492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2" name="Freeform 175"/>
          <p:cNvSpPr>
            <a:spLocks/>
          </p:cNvSpPr>
          <p:nvPr/>
        </p:nvSpPr>
        <p:spPr bwMode="auto">
          <a:xfrm>
            <a:off x="3960813" y="34417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3" name="Freeform 176"/>
          <p:cNvSpPr>
            <a:spLocks/>
          </p:cNvSpPr>
          <p:nvPr/>
        </p:nvSpPr>
        <p:spPr bwMode="auto">
          <a:xfrm>
            <a:off x="3960813" y="3314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4" name="Freeform 177"/>
          <p:cNvSpPr>
            <a:spLocks/>
          </p:cNvSpPr>
          <p:nvPr/>
        </p:nvSpPr>
        <p:spPr bwMode="auto">
          <a:xfrm>
            <a:off x="3960813" y="32766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5" name="Freeform 178"/>
          <p:cNvSpPr>
            <a:spLocks/>
          </p:cNvSpPr>
          <p:nvPr/>
        </p:nvSpPr>
        <p:spPr bwMode="auto">
          <a:xfrm>
            <a:off x="3960813" y="3149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6" name="Freeform 179"/>
          <p:cNvSpPr>
            <a:spLocks/>
          </p:cNvSpPr>
          <p:nvPr/>
        </p:nvSpPr>
        <p:spPr bwMode="auto">
          <a:xfrm>
            <a:off x="3960813" y="30988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7" name="Freeform 180"/>
          <p:cNvSpPr>
            <a:spLocks/>
          </p:cNvSpPr>
          <p:nvPr/>
        </p:nvSpPr>
        <p:spPr bwMode="auto">
          <a:xfrm>
            <a:off x="3960813" y="29718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8" name="Freeform 181"/>
          <p:cNvSpPr>
            <a:spLocks/>
          </p:cNvSpPr>
          <p:nvPr/>
        </p:nvSpPr>
        <p:spPr bwMode="auto">
          <a:xfrm>
            <a:off x="3960813" y="29337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9" name="Freeform 182"/>
          <p:cNvSpPr>
            <a:spLocks/>
          </p:cNvSpPr>
          <p:nvPr/>
        </p:nvSpPr>
        <p:spPr bwMode="auto">
          <a:xfrm>
            <a:off x="3960813" y="2806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0" name="Freeform 183"/>
          <p:cNvSpPr>
            <a:spLocks/>
          </p:cNvSpPr>
          <p:nvPr/>
        </p:nvSpPr>
        <p:spPr bwMode="auto">
          <a:xfrm>
            <a:off x="3960813" y="27559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1" name="Freeform 184"/>
          <p:cNvSpPr>
            <a:spLocks/>
          </p:cNvSpPr>
          <p:nvPr/>
        </p:nvSpPr>
        <p:spPr bwMode="auto">
          <a:xfrm>
            <a:off x="3960813" y="26289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2" name="Freeform 185"/>
          <p:cNvSpPr>
            <a:spLocks/>
          </p:cNvSpPr>
          <p:nvPr/>
        </p:nvSpPr>
        <p:spPr bwMode="auto">
          <a:xfrm>
            <a:off x="3960813" y="25908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3" name="Freeform 186"/>
          <p:cNvSpPr>
            <a:spLocks/>
          </p:cNvSpPr>
          <p:nvPr/>
        </p:nvSpPr>
        <p:spPr bwMode="auto">
          <a:xfrm>
            <a:off x="3960813" y="24638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4" name="Freeform 187"/>
          <p:cNvSpPr>
            <a:spLocks/>
          </p:cNvSpPr>
          <p:nvPr/>
        </p:nvSpPr>
        <p:spPr bwMode="auto">
          <a:xfrm>
            <a:off x="3960813" y="24257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5" name="Freeform 188"/>
          <p:cNvSpPr>
            <a:spLocks/>
          </p:cNvSpPr>
          <p:nvPr/>
        </p:nvSpPr>
        <p:spPr bwMode="auto">
          <a:xfrm>
            <a:off x="3960813" y="2298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6" name="Freeform 189"/>
          <p:cNvSpPr>
            <a:spLocks/>
          </p:cNvSpPr>
          <p:nvPr/>
        </p:nvSpPr>
        <p:spPr bwMode="auto">
          <a:xfrm>
            <a:off x="3960813" y="22479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7" name="Freeform 190"/>
          <p:cNvSpPr>
            <a:spLocks/>
          </p:cNvSpPr>
          <p:nvPr/>
        </p:nvSpPr>
        <p:spPr bwMode="auto">
          <a:xfrm>
            <a:off x="3960813" y="21209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45458"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59"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5460"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45461"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2"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3"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4"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5"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6"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7497" name="Rectangle 201"/>
          <p:cNvSpPr>
            <a:spLocks noChangeArrowheads="1"/>
          </p:cNvSpPr>
          <p:nvPr/>
        </p:nvSpPr>
        <p:spPr bwMode="auto">
          <a:xfrm>
            <a:off x="4900613" y="19685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56749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P 7 K J </a:t>
            </a:r>
          </a:p>
        </p:txBody>
      </p:sp>
      <p:sp>
        <p:nvSpPr>
          <p:cNvPr id="567499" name="Rectangle 20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750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7501" name="Line 20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750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5474" name="Rectangle 208"/>
          <p:cNvSpPr>
            <a:spLocks noChangeArrowheads="1"/>
          </p:cNvSpPr>
          <p:nvPr/>
        </p:nvSpPr>
        <p:spPr bwMode="auto">
          <a:xfrm>
            <a:off x="5930900" y="474663"/>
            <a:ext cx="511175" cy="3824287"/>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5" name="Text Box 209"/>
          <p:cNvSpPr txBox="1">
            <a:spLocks noChangeArrowheads="1"/>
          </p:cNvSpPr>
          <p:nvPr/>
        </p:nvSpPr>
        <p:spPr bwMode="auto">
          <a:xfrm rot="16200000">
            <a:off x="4547394" y="2132806"/>
            <a:ext cx="330517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dirty="0">
                <a:solidFill>
                  <a:srgbClr val="EEFF4B"/>
                </a:solidFill>
                <a:latin typeface="Times" charset="0"/>
                <a:ea typeface="+mn-ea"/>
                <a:cs typeface="+mn-cs"/>
              </a:rPr>
              <a:t>3 LIPUNANA</a:t>
            </a:r>
          </a:p>
        </p:txBody>
      </p:sp>
      <p:sp>
        <p:nvSpPr>
          <p:cNvPr id="145476"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5477"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8" name="Text Box 212"/>
          <p:cNvSpPr txBox="1">
            <a:spLocks noChangeArrowheads="1"/>
          </p:cNvSpPr>
          <p:nvPr/>
        </p:nvSpPr>
        <p:spPr bwMode="auto">
          <a:xfrm rot="-5385664">
            <a:off x="6038850" y="4410075"/>
            <a:ext cx="354013"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K</a:t>
            </a:r>
          </a:p>
        </p:txBody>
      </p:sp>
      <p:sp>
        <p:nvSpPr>
          <p:cNvPr id="567509" name="Text Box 213"/>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J</a:t>
            </a:r>
          </a:p>
        </p:txBody>
      </p:sp>
      <p:sp>
        <p:nvSpPr>
          <p:cNvPr id="145480"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1" name="Text Box 215"/>
          <p:cNvSpPr txBox="1">
            <a:spLocks noChangeArrowheads="1"/>
          </p:cNvSpPr>
          <p:nvPr/>
        </p:nvSpPr>
        <p:spPr bwMode="auto">
          <a:xfrm rot="-5388536">
            <a:off x="2706687" y="3829051"/>
            <a:ext cx="20304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4 TAO</a:t>
            </a:r>
          </a:p>
        </p:txBody>
      </p:sp>
      <p:sp>
        <p:nvSpPr>
          <p:cNvPr id="145482"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3"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4"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5"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vert="eaVert" wrap="none" anchor="ctr"/>
          <a:lstStyle/>
          <a:p>
            <a:pPr algn="ctr"/>
            <a:endParaRPr lang="en-US"/>
          </a:p>
        </p:txBody>
      </p:sp>
      <p:sp>
        <p:nvSpPr>
          <p:cNvPr id="567516" name="Text Box 220"/>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charset="0"/>
                <a:ea typeface="+mn-ea"/>
                <a:cs typeface="+mn-cs"/>
              </a:rPr>
              <a:t>P</a:t>
            </a:r>
          </a:p>
        </p:txBody>
      </p:sp>
      <p:sp>
        <p:nvSpPr>
          <p:cNvPr id="145487" name="Freeform 221"/>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7518" name="Rectangle 222"/>
          <p:cNvSpPr>
            <a:spLocks noChangeArrowheads="1"/>
          </p:cNvSpPr>
          <p:nvPr/>
        </p:nvSpPr>
        <p:spPr bwMode="auto">
          <a:xfrm>
            <a:off x="4913313" y="42037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567519" name="Rectangle 223"/>
          <p:cNvSpPr>
            <a:spLocks noChangeArrowheads="1"/>
          </p:cNvSpPr>
          <p:nvPr/>
        </p:nvSpPr>
        <p:spPr bwMode="auto">
          <a:xfrm>
            <a:off x="7269163" y="4330700"/>
            <a:ext cx="728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567520" name="Rectangle 224"/>
          <p:cNvSpPr>
            <a:spLocks noChangeArrowheads="1"/>
          </p:cNvSpPr>
          <p:nvPr/>
        </p:nvSpPr>
        <p:spPr bwMode="auto">
          <a:xfrm>
            <a:off x="7262813" y="12192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145491"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492" name="Freeform 226"/>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145493" name="Group 227"/>
          <p:cNvGrpSpPr>
            <a:grpSpLocks/>
          </p:cNvGrpSpPr>
          <p:nvPr/>
        </p:nvGrpSpPr>
        <p:grpSpPr bwMode="auto">
          <a:xfrm>
            <a:off x="6591300" y="4418013"/>
            <a:ext cx="952500" cy="527050"/>
            <a:chOff x="4152" y="2783"/>
            <a:chExt cx="600" cy="332"/>
          </a:xfrm>
        </p:grpSpPr>
        <p:sp>
          <p:nvSpPr>
            <p:cNvPr id="145582"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583"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584"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494"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5"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6" name="Rectangle 233"/>
          <p:cNvSpPr>
            <a:spLocks noChangeArrowheads="1"/>
          </p:cNvSpPr>
          <p:nvPr/>
        </p:nvSpPr>
        <p:spPr bwMode="auto">
          <a:xfrm>
            <a:off x="6599238" y="4394200"/>
            <a:ext cx="1019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KATAHIMIKANI</a:t>
            </a:r>
          </a:p>
        </p:txBody>
      </p:sp>
      <p:sp>
        <p:nvSpPr>
          <p:cNvPr id="145497"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498"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499" name="Rectangle 236"/>
          <p:cNvSpPr>
            <a:spLocks noChangeArrowheads="1"/>
          </p:cNvSpPr>
          <p:nvPr/>
        </p:nvSpPr>
        <p:spPr bwMode="auto">
          <a:xfrm>
            <a:off x="6610350" y="5102225"/>
            <a:ext cx="7016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JESUS</a:t>
            </a:r>
          </a:p>
        </p:txBody>
      </p:sp>
      <p:sp>
        <p:nvSpPr>
          <p:cNvPr id="145500"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1"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2"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3"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4"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5"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6"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3" name="Rectangle 247"/>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Genesis - Ester</a:t>
            </a:r>
          </a:p>
        </p:txBody>
      </p:sp>
      <p:sp>
        <p:nvSpPr>
          <p:cNvPr id="145510"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nvGrpSpPr>
          <p:cNvPr id="145511" name="Group 251"/>
          <p:cNvGrpSpPr>
            <a:grpSpLocks/>
          </p:cNvGrpSpPr>
          <p:nvPr/>
        </p:nvGrpSpPr>
        <p:grpSpPr bwMode="auto">
          <a:xfrm>
            <a:off x="7897813" y="3435350"/>
            <a:ext cx="1195387" cy="1098550"/>
            <a:chOff x="3544" y="2589"/>
            <a:chExt cx="753" cy="692"/>
          </a:xfrm>
        </p:grpSpPr>
        <p:sp>
          <p:nvSpPr>
            <p:cNvPr id="145567"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68"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69"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70"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71"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2" name="Line 2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3" name="Rectangle 258"/>
            <p:cNvSpPr>
              <a:spLocks noChangeArrowheads="1"/>
            </p:cNvSpPr>
            <p:nvPr/>
          </p:nvSpPr>
          <p:spPr bwMode="auto">
            <a:xfrm>
              <a:off x="3544" y="2589"/>
              <a:ext cx="6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PAGKABIHAG</a:t>
              </a:r>
            </a:p>
          </p:txBody>
        </p:sp>
        <p:sp>
          <p:nvSpPr>
            <p:cNvPr id="145574"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5"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6" name="Rectangle 261"/>
            <p:cNvSpPr>
              <a:spLocks noChangeArrowheads="1"/>
            </p:cNvSpPr>
            <p:nvPr/>
          </p:nvSpPr>
          <p:spPr bwMode="auto">
            <a:xfrm>
              <a:off x="3665" y="2752"/>
              <a:ext cx="49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TAONs</a:t>
              </a:r>
            </a:p>
          </p:txBody>
        </p:sp>
        <p:sp>
          <p:nvSpPr>
            <p:cNvPr id="145577" name="Rectangle 262"/>
            <p:cNvSpPr>
              <a:spLocks noChangeArrowheads="1"/>
            </p:cNvSpPr>
            <p:nvPr/>
          </p:nvSpPr>
          <p:spPr bwMode="auto">
            <a:xfrm>
              <a:off x="3695" y="2864"/>
              <a:ext cx="4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DAAN</a:t>
              </a:r>
            </a:p>
          </p:txBody>
        </p:sp>
        <p:sp>
          <p:nvSpPr>
            <p:cNvPr id="145578" name="Rectangle 26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579"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80"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81" name="Rectangle 2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5513" name="Text Box 26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67566" name="Rectangle 270"/>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69</a:t>
            </a:r>
          </a:p>
        </p:txBody>
      </p:sp>
      <p:sp>
        <p:nvSpPr>
          <p:cNvPr id="145515" name="Text Box 331"/>
          <p:cNvSpPr txBox="1">
            <a:spLocks noChangeArrowheads="1"/>
          </p:cNvSpPr>
          <p:nvPr/>
        </p:nvSpPr>
        <p:spPr bwMode="auto">
          <a:xfrm>
            <a:off x="858837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grpSp>
        <p:nvGrpSpPr>
          <p:cNvPr id="145516" name="Group 328"/>
          <p:cNvGrpSpPr>
            <a:grpSpLocks/>
          </p:cNvGrpSpPr>
          <p:nvPr/>
        </p:nvGrpSpPr>
        <p:grpSpPr bwMode="auto">
          <a:xfrm>
            <a:off x="4986338" y="1092200"/>
            <a:ext cx="3482975" cy="5106988"/>
            <a:chOff x="4897438" y="1100138"/>
            <a:chExt cx="3482974" cy="5106987"/>
          </a:xfrm>
        </p:grpSpPr>
        <p:grpSp>
          <p:nvGrpSpPr>
            <p:cNvPr id="145519" name="Group 113"/>
            <p:cNvGrpSpPr>
              <a:grpSpLocks/>
            </p:cNvGrpSpPr>
            <p:nvPr/>
          </p:nvGrpSpPr>
          <p:grpSpPr bwMode="auto">
            <a:xfrm>
              <a:off x="7348538" y="2292350"/>
              <a:ext cx="1017587" cy="1235075"/>
              <a:chOff x="1084" y="711"/>
              <a:chExt cx="2950" cy="2769"/>
            </a:xfrm>
          </p:grpSpPr>
          <p:grpSp>
            <p:nvGrpSpPr>
              <p:cNvPr id="145557" name="Group 114"/>
              <p:cNvGrpSpPr>
                <a:grpSpLocks/>
              </p:cNvGrpSpPr>
              <p:nvPr/>
            </p:nvGrpSpPr>
            <p:grpSpPr bwMode="auto">
              <a:xfrm>
                <a:off x="1084" y="711"/>
                <a:ext cx="2950" cy="2769"/>
                <a:chOff x="2707" y="548"/>
                <a:chExt cx="2950" cy="2769"/>
              </a:xfrm>
            </p:grpSpPr>
            <p:grpSp>
              <p:nvGrpSpPr>
                <p:cNvPr id="145563" name="Group 115"/>
                <p:cNvGrpSpPr>
                  <a:grpSpLocks/>
                </p:cNvGrpSpPr>
                <p:nvPr/>
              </p:nvGrpSpPr>
              <p:grpSpPr bwMode="auto">
                <a:xfrm>
                  <a:off x="3180" y="1046"/>
                  <a:ext cx="2105" cy="1421"/>
                  <a:chOff x="578" y="2316"/>
                  <a:chExt cx="2105" cy="1421"/>
                </a:xfrm>
              </p:grpSpPr>
              <p:sp>
                <p:nvSpPr>
                  <p:cNvPr id="14556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6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6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5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5520" name="Group 113"/>
            <p:cNvGrpSpPr>
              <a:grpSpLocks/>
            </p:cNvGrpSpPr>
            <p:nvPr/>
          </p:nvGrpSpPr>
          <p:grpSpPr bwMode="auto">
            <a:xfrm>
              <a:off x="4897438" y="1933575"/>
              <a:ext cx="1017587" cy="1235075"/>
              <a:chOff x="1084" y="711"/>
              <a:chExt cx="2950" cy="2769"/>
            </a:xfrm>
          </p:grpSpPr>
          <p:grpSp>
            <p:nvGrpSpPr>
              <p:cNvPr id="145547" name="Group 114"/>
              <p:cNvGrpSpPr>
                <a:grpSpLocks/>
              </p:cNvGrpSpPr>
              <p:nvPr/>
            </p:nvGrpSpPr>
            <p:grpSpPr bwMode="auto">
              <a:xfrm>
                <a:off x="1084" y="711"/>
                <a:ext cx="2950" cy="2769"/>
                <a:chOff x="2707" y="548"/>
                <a:chExt cx="2950" cy="2769"/>
              </a:xfrm>
            </p:grpSpPr>
            <p:grpSp>
              <p:nvGrpSpPr>
                <p:cNvPr id="145553" name="Group 115"/>
                <p:cNvGrpSpPr>
                  <a:grpSpLocks/>
                </p:cNvGrpSpPr>
                <p:nvPr/>
              </p:nvGrpSpPr>
              <p:grpSpPr bwMode="auto">
                <a:xfrm>
                  <a:off x="3180" y="1046"/>
                  <a:ext cx="2105" cy="1421"/>
                  <a:chOff x="578" y="2316"/>
                  <a:chExt cx="2105" cy="1421"/>
                </a:xfrm>
              </p:grpSpPr>
              <p:sp>
                <p:nvSpPr>
                  <p:cNvPr id="14555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5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5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4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5521" name="Group 113"/>
            <p:cNvGrpSpPr>
              <a:grpSpLocks/>
            </p:cNvGrpSpPr>
            <p:nvPr/>
          </p:nvGrpSpPr>
          <p:grpSpPr bwMode="auto">
            <a:xfrm>
              <a:off x="4964113" y="4972050"/>
              <a:ext cx="1017587" cy="1235075"/>
              <a:chOff x="1084" y="711"/>
              <a:chExt cx="2950" cy="2769"/>
            </a:xfrm>
          </p:grpSpPr>
          <p:grpSp>
            <p:nvGrpSpPr>
              <p:cNvPr id="145537" name="Group 114"/>
              <p:cNvGrpSpPr>
                <a:grpSpLocks/>
              </p:cNvGrpSpPr>
              <p:nvPr/>
            </p:nvGrpSpPr>
            <p:grpSpPr bwMode="auto">
              <a:xfrm>
                <a:off x="1084" y="711"/>
                <a:ext cx="2950" cy="2769"/>
                <a:chOff x="2707" y="548"/>
                <a:chExt cx="2950" cy="2769"/>
              </a:xfrm>
            </p:grpSpPr>
            <p:grpSp>
              <p:nvGrpSpPr>
                <p:cNvPr id="145543" name="Group 115"/>
                <p:cNvGrpSpPr>
                  <a:grpSpLocks/>
                </p:cNvGrpSpPr>
                <p:nvPr/>
              </p:nvGrpSpPr>
              <p:grpSpPr bwMode="auto">
                <a:xfrm>
                  <a:off x="3180" y="1046"/>
                  <a:ext cx="2105" cy="1421"/>
                  <a:chOff x="578" y="2316"/>
                  <a:chExt cx="2105" cy="1421"/>
                </a:xfrm>
              </p:grpSpPr>
              <p:sp>
                <p:nvSpPr>
                  <p:cNvPr id="14554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4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4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3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22" name="Rectangle 239"/>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AC</a:t>
              </a:r>
              <a:endParaRPr lang="en-US" sz="1800" i="1">
                <a:solidFill>
                  <a:schemeClr val="tx1"/>
                </a:solidFill>
                <a:latin typeface="Helvetica" charset="0"/>
              </a:endParaRPr>
            </a:p>
          </p:txBody>
        </p:sp>
        <p:sp>
          <p:nvSpPr>
            <p:cNvPr id="145523" name="Rectangle 252"/>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nvGrpSpPr>
            <p:cNvPr id="145524" name="Group 113"/>
            <p:cNvGrpSpPr>
              <a:grpSpLocks/>
            </p:cNvGrpSpPr>
            <p:nvPr/>
          </p:nvGrpSpPr>
          <p:grpSpPr bwMode="auto">
            <a:xfrm>
              <a:off x="7362825" y="1100138"/>
              <a:ext cx="1017587" cy="1235075"/>
              <a:chOff x="1084" y="711"/>
              <a:chExt cx="2950" cy="2769"/>
            </a:xfrm>
          </p:grpSpPr>
          <p:grpSp>
            <p:nvGrpSpPr>
              <p:cNvPr id="145527" name="Group 114"/>
              <p:cNvGrpSpPr>
                <a:grpSpLocks/>
              </p:cNvGrpSpPr>
              <p:nvPr/>
            </p:nvGrpSpPr>
            <p:grpSpPr bwMode="auto">
              <a:xfrm>
                <a:off x="1084" y="711"/>
                <a:ext cx="2950" cy="2769"/>
                <a:chOff x="2707" y="548"/>
                <a:chExt cx="2950" cy="2769"/>
              </a:xfrm>
            </p:grpSpPr>
            <p:grpSp>
              <p:nvGrpSpPr>
                <p:cNvPr id="145533" name="Group 115"/>
                <p:cNvGrpSpPr>
                  <a:grpSpLocks/>
                </p:cNvGrpSpPr>
                <p:nvPr/>
              </p:nvGrpSpPr>
              <p:grpSpPr bwMode="auto">
                <a:xfrm>
                  <a:off x="3180" y="1046"/>
                  <a:ext cx="2105" cy="1421"/>
                  <a:chOff x="578" y="2316"/>
                  <a:chExt cx="2105" cy="1421"/>
                </a:xfrm>
              </p:grpSpPr>
              <p:sp>
                <p:nvSpPr>
                  <p:cNvPr id="14553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3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34" name="Picture 118"/>
                <p:cNvPicPr>
                  <a:picLocks noChangeArrowheads="1"/>
                </p:cNvPicPr>
                <p:nvPr/>
              </p:nvPicPr>
              <p:blipFill>
                <a:blip r:embed="rId5">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2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2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25" name="Rectangle 252"/>
            <p:cNvSpPr>
              <a:spLocks noChangeArrowheads="1"/>
            </p:cNvSpPr>
            <p:nvPr/>
          </p:nvSpPr>
          <p:spPr bwMode="auto">
            <a:xfrm>
              <a:off x="7631113" y="2638425"/>
              <a:ext cx="418489"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BT</a:t>
              </a:r>
              <a:endParaRPr lang="en-US" sz="1800" i="1">
                <a:solidFill>
                  <a:schemeClr val="tx1"/>
                </a:solidFill>
                <a:latin typeface="Helvetica" charset="0"/>
              </a:endParaRPr>
            </a:p>
          </p:txBody>
        </p:sp>
        <p:sp>
          <p:nvSpPr>
            <p:cNvPr id="145526" name="Rectangle 252"/>
            <p:cNvSpPr>
              <a:spLocks noChangeArrowheads="1"/>
            </p:cNvSpPr>
            <p:nvPr/>
          </p:nvSpPr>
          <p:spPr bwMode="auto">
            <a:xfrm>
              <a:off x="7620000" y="1470025"/>
              <a:ext cx="42639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TD</a:t>
              </a:r>
              <a:endParaRPr lang="en-US" sz="1800" i="1">
                <a:solidFill>
                  <a:schemeClr val="tx1"/>
                </a:solidFill>
                <a:latin typeface="Helvetica" charset="0"/>
              </a:endParaRPr>
            </a:p>
          </p:txBody>
        </p:sp>
      </p:gr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63" grpId="0" animBg="1"/>
      <p:bldP spid="567541" grpId="0" animBg="1"/>
      <p:bldP spid="567542"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68594" name="Rectangle 274"/>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70</a:t>
            </a:r>
          </a:p>
        </p:txBody>
      </p:sp>
      <p:sp>
        <p:nvSpPr>
          <p:cNvPr id="568595" name="Rectangle 275"/>
          <p:cNvSpPr>
            <a:spLocks noChangeArrowheads="1"/>
          </p:cNvSpPr>
          <p:nvPr/>
        </p:nvSpPr>
        <p:spPr bwMode="auto">
          <a:xfrm>
            <a:off x="7521575" y="6524625"/>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147461" name="AutoShape 276">
            <a:hlinkClick r:id="rId3" action="ppaction://hlinkpres?slideindex=1&amp;slidetitle=PowerPoint Presentation"/>
          </p:cNvPr>
          <p:cNvSpPr>
            <a:spLocks noChangeArrowheads="1"/>
          </p:cNvSpPr>
          <p:nvPr/>
        </p:nvSpPr>
        <p:spPr bwMode="auto">
          <a:xfrm>
            <a:off x="8039100" y="5715000"/>
            <a:ext cx="838200" cy="458788"/>
          </a:xfrm>
          <a:custGeom>
            <a:avLst/>
            <a:gdLst>
              <a:gd name="T0" fmla="*/ 24395113 w 21600"/>
              <a:gd name="T1" fmla="*/ 0 h 21600"/>
              <a:gd name="T2" fmla="*/ 0 w 21600"/>
              <a:gd name="T3" fmla="*/ 4872371 h 21600"/>
              <a:gd name="T4" fmla="*/ 24395113 w 21600"/>
              <a:gd name="T5" fmla="*/ 9744742 h 21600"/>
              <a:gd name="T6" fmla="*/ 32526817 w 21600"/>
              <a:gd name="T7" fmla="*/ 4872371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FF00"/>
              </a:gs>
              <a:gs pos="100000">
                <a:srgbClr val="FFFF09"/>
              </a:gs>
            </a:gsLst>
            <a:lin ang="5400000" scaled="1"/>
          </a:gradFill>
          <a:ln w="9525">
            <a:round/>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p>
        </p:txBody>
      </p:sp>
    </p:spTree>
  </p:cSld>
  <p:clrMapOvr>
    <a:masterClrMapping/>
  </p:clrMapOvr>
  <p:transition xmlns:p14="http://schemas.microsoft.com/office/powerpoint/2010/mai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843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8436" name="Rectangle 5"/>
          <p:cNvSpPr>
            <a:spLocks noChangeArrowheads="1"/>
          </p:cNvSpPr>
          <p:nvPr/>
        </p:nvSpPr>
        <p:spPr bwMode="auto">
          <a:xfrm>
            <a:off x="3179763" y="1011238"/>
            <a:ext cx="15811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ANARKIYA</a:t>
            </a:r>
          </a:p>
          <a:p>
            <a:endParaRPr lang="en-US" sz="2000" b="1">
              <a:solidFill>
                <a:schemeClr val="accent2"/>
              </a:solidFill>
              <a:latin typeface="Times" charset="0"/>
            </a:endParaRPr>
          </a:p>
        </p:txBody>
      </p:sp>
      <p:sp>
        <p:nvSpPr>
          <p:cNvPr id="579590"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79591"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8439" name="Freeform 8"/>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9594" name="Rectangle 10"/>
          <p:cNvSpPr>
            <a:spLocks noChangeArrowheads="1"/>
          </p:cNvSpPr>
          <p:nvPr/>
        </p:nvSpPr>
        <p:spPr bwMode="auto">
          <a:xfrm>
            <a:off x="3457575" y="1765300"/>
            <a:ext cx="25590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MGA HUKOM</a:t>
            </a:r>
          </a:p>
        </p:txBody>
      </p:sp>
      <p:sp>
        <p:nvSpPr>
          <p:cNvPr id="18442"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43"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4"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5"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8446" name="Group 15"/>
          <p:cNvGrpSpPr>
            <a:grpSpLocks/>
          </p:cNvGrpSpPr>
          <p:nvPr/>
        </p:nvGrpSpPr>
        <p:grpSpPr bwMode="auto">
          <a:xfrm>
            <a:off x="7983538" y="3429000"/>
            <a:ext cx="1069975" cy="633413"/>
            <a:chOff x="5029" y="2160"/>
            <a:chExt cx="674" cy="399"/>
          </a:xfrm>
        </p:grpSpPr>
        <p:sp>
          <p:nvSpPr>
            <p:cNvPr id="18453"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4"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5" name="Rectangle 18"/>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8456"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7"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58"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59"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460"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1"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2" name="Rectangle 25"/>
            <p:cNvSpPr>
              <a:spLocks noChangeArrowheads="1"/>
            </p:cNvSpPr>
            <p:nvPr/>
          </p:nvSpPr>
          <p:spPr bwMode="auto">
            <a:xfrm>
              <a:off x="5136" y="2278"/>
              <a:ext cx="56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Mga Hukom</a:t>
              </a:r>
            </a:p>
          </p:txBody>
        </p:sp>
        <p:sp>
          <p:nvSpPr>
            <p:cNvPr id="18463" name="Rectangle 26"/>
            <p:cNvSpPr>
              <a:spLocks noChangeArrowheads="1"/>
            </p:cNvSpPr>
            <p:nvPr/>
          </p:nvSpPr>
          <p:spPr bwMode="auto">
            <a:xfrm>
              <a:off x="5029" y="2160"/>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ANARRKIYA</a:t>
              </a:r>
            </a:p>
          </p:txBody>
        </p:sp>
      </p:grpSp>
      <p:sp>
        <p:nvSpPr>
          <p:cNvPr id="579611" name="Text Box 27"/>
          <p:cNvSpPr txBox="1">
            <a:spLocks noChangeArrowheads="1"/>
          </p:cNvSpPr>
          <p:nvPr/>
        </p:nvSpPr>
        <p:spPr bwMode="auto">
          <a:xfrm>
            <a:off x="431800" y="3962400"/>
            <a:ext cx="8331200" cy="25590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5400" b="1" i="1">
                <a:solidFill>
                  <a:srgbClr val="FF3300"/>
                </a:solidFill>
                <a:ea typeface="+mn-ea"/>
                <a:cs typeface="+mn-cs"/>
              </a:rPr>
              <a:t>ANG PANAHON NG  PAGTALIKOD NG BANSA!</a:t>
            </a: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Hukom 2:16-17</a:t>
            </a:r>
          </a:p>
        </p:txBody>
      </p:sp>
      <p:sp>
        <p:nvSpPr>
          <p:cNvPr id="18449" name="Text Box 2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093075"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08</a:t>
            </a:r>
          </a:p>
        </p:txBody>
      </p:sp>
      <p:sp>
        <p:nvSpPr>
          <p:cNvPr id="18451" name="Text Box 3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18452" name="Text Box 32"/>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79611"/>
                                        </p:tgtEl>
                                        <p:attrNameLst>
                                          <p:attrName>style.visibility</p:attrName>
                                        </p:attrNameLst>
                                      </p:cBhvr>
                                      <p:to>
                                        <p:strVal val="visible"/>
                                      </p:to>
                                    </p:set>
                                    <p:anim calcmode="lin" valueType="num">
                                      <p:cBhvr additive="base">
                                        <p:cTn id="15" dur="500" fill="hold"/>
                                        <p:tgtEl>
                                          <p:spTgt spid="579611"/>
                                        </p:tgtEl>
                                        <p:attrNameLst>
                                          <p:attrName>ppt_x</p:attrName>
                                        </p:attrNameLst>
                                      </p:cBhvr>
                                      <p:tavLst>
                                        <p:tav tm="0">
                                          <p:val>
                                            <p:strVal val="0-#ppt_w/2"/>
                                          </p:val>
                                        </p:tav>
                                        <p:tav tm="100000">
                                          <p:val>
                                            <p:strVal val="#ppt_x"/>
                                          </p:val>
                                        </p:tav>
                                      </p:tavLst>
                                    </p:anim>
                                    <p:anim calcmode="lin" valueType="num">
                                      <p:cBhvr additive="base">
                                        <p:cTn id="16"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algn="ctr"/>
            <a:r>
              <a:rPr lang="en-US"/>
              <a:t>         MGA HUKOM</a:t>
            </a:r>
          </a:p>
        </p:txBody>
      </p:sp>
      <p:sp>
        <p:nvSpPr>
          <p:cNvPr id="20484" name="Rectangle 5"/>
          <p:cNvSpPr>
            <a:spLocks noChangeArrowheads="1"/>
          </p:cNvSpPr>
          <p:nvPr/>
        </p:nvSpPr>
        <p:spPr bwMode="auto">
          <a:xfrm>
            <a:off x="3179763" y="1011238"/>
            <a:ext cx="15811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ANARKIYA</a:t>
            </a:r>
          </a:p>
          <a:p>
            <a:endParaRPr lang="en-US" sz="2000" b="1">
              <a:solidFill>
                <a:schemeClr val="accent2"/>
              </a:solidFill>
              <a:latin typeface="Times" charset="0"/>
            </a:endParaRPr>
          </a:p>
        </p:txBody>
      </p:sp>
      <p:sp>
        <p:nvSpPr>
          <p:cNvPr id="580614"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0615"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7" name="Freeform 8"/>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9"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90"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1"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2"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93" name="Text Box 1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Hukom 2:16-17</a:t>
            </a:r>
          </a:p>
        </p:txBody>
      </p:sp>
      <p:sp>
        <p:nvSpPr>
          <p:cNvPr id="20495" name="Text Box 1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0496" name="Text Box 19"/>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sp>
        <p:nvSpPr>
          <p:cNvPr id="580628" name="Rectangle 20"/>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09</a:t>
            </a:r>
          </a:p>
        </p:txBody>
      </p:sp>
      <p:sp>
        <p:nvSpPr>
          <p:cNvPr id="580629" name="Text Box 21"/>
          <p:cNvSpPr txBox="1">
            <a:spLocks noChangeArrowheads="1"/>
          </p:cNvSpPr>
          <p:nvPr/>
        </p:nvSpPr>
        <p:spPr bwMode="auto">
          <a:xfrm>
            <a:off x="6559550" y="442913"/>
            <a:ext cx="1874838" cy="59340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0831AD"/>
                </a:solidFill>
                <a:latin typeface="Helvetica" charset="0"/>
                <a:ea typeface="Times" charset="0"/>
                <a:cs typeface="Times" charset="0"/>
              </a:rPr>
              <a:t>Othniel</a:t>
            </a:r>
          </a:p>
          <a:p>
            <a:pPr algn="ctr">
              <a:defRPr/>
            </a:pPr>
            <a:r>
              <a:rPr lang="en-US" sz="2400" b="1">
                <a:solidFill>
                  <a:srgbClr val="0831AD"/>
                </a:solidFill>
                <a:latin typeface="Helvetica" charset="0"/>
                <a:ea typeface="Times" charset="0"/>
                <a:cs typeface="Times" charset="0"/>
              </a:rPr>
              <a:t>Ehud</a:t>
            </a:r>
          </a:p>
          <a:p>
            <a:pPr algn="ctr">
              <a:defRPr/>
            </a:pPr>
            <a:r>
              <a:rPr lang="en-US" sz="2400" b="1">
                <a:solidFill>
                  <a:srgbClr val="0831AD"/>
                </a:solidFill>
                <a:latin typeface="Helvetica" charset="0"/>
                <a:ea typeface="Times" charset="0"/>
                <a:cs typeface="Times" charset="0"/>
              </a:rPr>
              <a:t>Shamgar</a:t>
            </a:r>
          </a:p>
          <a:p>
            <a:pPr algn="ctr">
              <a:defRPr/>
            </a:pPr>
            <a:r>
              <a:rPr lang="en-US" sz="2400" b="1">
                <a:solidFill>
                  <a:srgbClr val="0831AD"/>
                </a:solidFill>
                <a:latin typeface="Helvetica" charset="0"/>
                <a:ea typeface="Times" charset="0"/>
                <a:cs typeface="Times" charset="0"/>
              </a:rPr>
              <a:t>Deborah &amp; Barak</a:t>
            </a:r>
            <a:endParaRPr lang="en-US" sz="2400" b="1">
              <a:solidFill>
                <a:srgbClr val="0831AD"/>
              </a:solidFill>
              <a:latin typeface="Times" charset="0"/>
              <a:ea typeface="Times" charset="0"/>
              <a:cs typeface="Times" charset="0"/>
            </a:endParaRPr>
          </a:p>
          <a:p>
            <a:pPr algn="ctr">
              <a:defRPr/>
            </a:pPr>
            <a:r>
              <a:rPr lang="en-US" sz="2400" b="1">
                <a:solidFill>
                  <a:srgbClr val="0831AD"/>
                </a:solidFill>
                <a:latin typeface="Helvetica" charset="0"/>
                <a:ea typeface="Times" charset="0"/>
                <a:cs typeface="Times" charset="0"/>
              </a:rPr>
              <a:t>Jair</a:t>
            </a:r>
          </a:p>
          <a:p>
            <a:pPr algn="ctr">
              <a:defRPr/>
            </a:pPr>
            <a:r>
              <a:rPr lang="en-US" sz="2400" b="1">
                <a:solidFill>
                  <a:srgbClr val="0831AD"/>
                </a:solidFill>
                <a:latin typeface="Helvetica" charset="0"/>
                <a:ea typeface="Times" charset="0"/>
                <a:cs typeface="Times" charset="0"/>
              </a:rPr>
              <a:t>Abimelech</a:t>
            </a:r>
          </a:p>
          <a:p>
            <a:pPr algn="ctr">
              <a:defRPr/>
            </a:pPr>
            <a:r>
              <a:rPr lang="en-US" sz="2400" b="1">
                <a:solidFill>
                  <a:srgbClr val="0831AD"/>
                </a:solidFill>
                <a:latin typeface="Helvetica" charset="0"/>
                <a:ea typeface="Times" charset="0"/>
                <a:cs typeface="Times" charset="0"/>
              </a:rPr>
              <a:t>Tola </a:t>
            </a:r>
          </a:p>
          <a:p>
            <a:pPr algn="ctr">
              <a:defRPr/>
            </a:pPr>
            <a:r>
              <a:rPr lang="en-US" sz="2400" b="1">
                <a:solidFill>
                  <a:srgbClr val="0831AD"/>
                </a:solidFill>
                <a:latin typeface="Helvetica" charset="0"/>
                <a:ea typeface="Times" charset="0"/>
                <a:cs typeface="Times" charset="0"/>
              </a:rPr>
              <a:t>Gideon </a:t>
            </a:r>
            <a:endParaRPr lang="en-US" sz="2400" b="1">
              <a:solidFill>
                <a:srgbClr val="0831AD"/>
              </a:solidFill>
              <a:latin typeface="Times" charset="0"/>
              <a:ea typeface="Times" charset="0"/>
              <a:cs typeface="Times" charset="0"/>
            </a:endParaRPr>
          </a:p>
          <a:p>
            <a:pPr algn="ctr">
              <a:defRPr/>
            </a:pPr>
            <a:r>
              <a:rPr lang="en-US" sz="2400" b="1">
                <a:solidFill>
                  <a:srgbClr val="0831AD"/>
                </a:solidFill>
                <a:latin typeface="Helvetica" charset="0"/>
                <a:ea typeface="Times" charset="0"/>
                <a:cs typeface="Times" charset="0"/>
              </a:rPr>
              <a:t>Jephthah </a:t>
            </a:r>
          </a:p>
          <a:p>
            <a:pPr algn="ctr">
              <a:defRPr/>
            </a:pPr>
            <a:r>
              <a:rPr lang="en-US" sz="2400" b="1">
                <a:solidFill>
                  <a:srgbClr val="0831AD"/>
                </a:solidFill>
                <a:latin typeface="Helvetica" charset="0"/>
                <a:ea typeface="Times" charset="0"/>
                <a:cs typeface="Times" charset="0"/>
              </a:rPr>
              <a:t>Ibzan </a:t>
            </a:r>
          </a:p>
          <a:p>
            <a:pPr algn="ctr">
              <a:defRPr/>
            </a:pPr>
            <a:r>
              <a:rPr lang="en-US" sz="2400" b="1">
                <a:solidFill>
                  <a:srgbClr val="0831AD"/>
                </a:solidFill>
                <a:latin typeface="Helvetica" charset="0"/>
                <a:ea typeface="Times" charset="0"/>
                <a:cs typeface="Times" charset="0"/>
              </a:rPr>
              <a:t>Elon </a:t>
            </a:r>
          </a:p>
          <a:p>
            <a:pPr algn="ctr">
              <a:defRPr/>
            </a:pPr>
            <a:r>
              <a:rPr lang="en-US" sz="2400" b="1">
                <a:solidFill>
                  <a:srgbClr val="0831AD"/>
                </a:solidFill>
                <a:latin typeface="Helvetica" charset="0"/>
                <a:ea typeface="Times" charset="0"/>
                <a:cs typeface="Times" charset="0"/>
              </a:rPr>
              <a:t>Abdon</a:t>
            </a:r>
            <a:endParaRPr lang="en-US" sz="2400" b="1">
              <a:solidFill>
                <a:srgbClr val="0831AD"/>
              </a:solidFill>
              <a:latin typeface="Times" charset="0"/>
              <a:ea typeface="Times" charset="0"/>
              <a:cs typeface="Times" charset="0"/>
            </a:endParaRPr>
          </a:p>
          <a:p>
            <a:pPr algn="ctr">
              <a:defRPr/>
            </a:pPr>
            <a:r>
              <a:rPr lang="en-US" sz="2400" b="1">
                <a:solidFill>
                  <a:srgbClr val="0831AD"/>
                </a:solidFill>
                <a:latin typeface="Helvetica" charset="0"/>
                <a:ea typeface="Times" charset="0"/>
                <a:cs typeface="Times" charset="0"/>
              </a:rPr>
              <a:t>Samson</a:t>
            </a:r>
          </a:p>
          <a:p>
            <a:pPr algn="ctr">
              <a:defRPr/>
            </a:pPr>
            <a:r>
              <a:rPr lang="en-US" sz="2400" b="1">
                <a:solidFill>
                  <a:srgbClr val="0831AD"/>
                </a:solidFill>
                <a:latin typeface="Helvetica" charset="0"/>
                <a:ea typeface="Times" charset="0"/>
                <a:cs typeface="Times" charset="0"/>
              </a:rPr>
              <a:t>Eli</a:t>
            </a:r>
          </a:p>
          <a:p>
            <a:pPr algn="ctr">
              <a:defRPr/>
            </a:pPr>
            <a:r>
              <a:rPr lang="en-US" sz="2400" b="1">
                <a:solidFill>
                  <a:srgbClr val="0831AD"/>
                </a:solidFill>
                <a:latin typeface="Helvetica" charset="0"/>
                <a:ea typeface="Times" charset="0"/>
                <a:cs typeface="Times" charset="0"/>
              </a:rPr>
              <a:t>Samuel</a:t>
            </a:r>
          </a:p>
        </p:txBody>
      </p:sp>
      <p:sp>
        <p:nvSpPr>
          <p:cNvPr id="580630" name="Text Box 22"/>
          <p:cNvSpPr txBox="1">
            <a:spLocks noChangeArrowheads="1"/>
          </p:cNvSpPr>
          <p:nvPr/>
        </p:nvSpPr>
        <p:spPr bwMode="auto">
          <a:xfrm>
            <a:off x="0" y="3365500"/>
            <a:ext cx="6870700" cy="1739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r">
              <a:spcBef>
                <a:spcPct val="50000"/>
              </a:spcBef>
              <a:defRPr/>
            </a:pPr>
            <a:r>
              <a:rPr lang="en-US" sz="3600" b="1" i="1">
                <a:solidFill>
                  <a:srgbClr val="1CFF23"/>
                </a:solidFill>
                <a:ea typeface="+mn-ea"/>
                <a:cs typeface="+mn-cs"/>
              </a:rPr>
              <a:t>Depende sa iyong pagbilang …mayroong </a:t>
            </a:r>
            <a:r>
              <a:rPr lang="en-US" sz="3600" b="1" i="1">
                <a:solidFill>
                  <a:srgbClr val="FFFF00"/>
                </a:solidFill>
                <a:ea typeface="+mn-ea"/>
                <a:cs typeface="+mn-cs"/>
              </a:rPr>
              <a:t>13 at 15 HUKOM          ANG LUMANG ISRAEL</a:t>
            </a:r>
          </a:p>
        </p:txBody>
      </p:sp>
      <p:grpSp>
        <p:nvGrpSpPr>
          <p:cNvPr id="20500" name="Group 23"/>
          <p:cNvGrpSpPr>
            <a:grpSpLocks/>
          </p:cNvGrpSpPr>
          <p:nvPr/>
        </p:nvGrpSpPr>
        <p:grpSpPr bwMode="auto">
          <a:xfrm>
            <a:off x="7983538" y="3429000"/>
            <a:ext cx="974725" cy="633413"/>
            <a:chOff x="5029" y="2160"/>
            <a:chExt cx="614" cy="399"/>
          </a:xfrm>
        </p:grpSpPr>
        <p:sp>
          <p:nvSpPr>
            <p:cNvPr id="20504"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5"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6" name="Rectangle 26"/>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0507"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8"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09"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10"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511"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2"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3" name="Rectangle 33"/>
            <p:cNvSpPr>
              <a:spLocks noChangeArrowheads="1"/>
            </p:cNvSpPr>
            <p:nvPr/>
          </p:nvSpPr>
          <p:spPr bwMode="auto">
            <a:xfrm>
              <a:off x="5136" y="2278"/>
              <a:ext cx="38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Hukom</a:t>
              </a:r>
            </a:p>
          </p:txBody>
        </p:sp>
        <p:sp>
          <p:nvSpPr>
            <p:cNvPr id="20514" name="Rectangle 34"/>
            <p:cNvSpPr>
              <a:spLocks noChangeArrowheads="1"/>
            </p:cNvSpPr>
            <p:nvPr/>
          </p:nvSpPr>
          <p:spPr bwMode="auto">
            <a:xfrm>
              <a:off x="5029" y="2160"/>
              <a:ext cx="50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ANARRKIYA</a:t>
              </a:r>
            </a:p>
          </p:txBody>
        </p:sp>
      </p:grpSp>
      <p:sp>
        <p:nvSpPr>
          <p:cNvPr id="580643" name="Text Box 35"/>
          <p:cNvSpPr txBox="1">
            <a:spLocks noChangeArrowheads="1"/>
          </p:cNvSpPr>
          <p:nvPr/>
        </p:nvSpPr>
        <p:spPr bwMode="auto">
          <a:xfrm>
            <a:off x="6572250" y="1541463"/>
            <a:ext cx="1874838" cy="8223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FFF30C"/>
                </a:solidFill>
                <a:latin typeface="Helvetica" charset="0"/>
                <a:ea typeface="Times" charset="0"/>
                <a:cs typeface="Times" charset="0"/>
              </a:rPr>
              <a:t>Deborah &amp; Barak</a:t>
            </a:r>
          </a:p>
        </p:txBody>
      </p:sp>
      <p:sp>
        <p:nvSpPr>
          <p:cNvPr id="580644" name="Text Box 36"/>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FFF30C"/>
                </a:solidFill>
                <a:latin typeface="Helvetica" charset="0"/>
                <a:ea typeface="Times" charset="0"/>
                <a:cs typeface="Times" charset="0"/>
              </a:rPr>
              <a:t>Gideon </a:t>
            </a:r>
          </a:p>
        </p:txBody>
      </p:sp>
      <p:sp>
        <p:nvSpPr>
          <p:cNvPr id="580645" name="Text Box 37"/>
          <p:cNvSpPr txBox="1">
            <a:spLocks noChangeArrowheads="1"/>
          </p:cNvSpPr>
          <p:nvPr/>
        </p:nvSpPr>
        <p:spPr bwMode="auto">
          <a:xfrm>
            <a:off x="6565900" y="51990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FFF30C"/>
                </a:solidFill>
                <a:latin typeface="Helvetica" charset="0"/>
                <a:ea typeface="Times" charset="0"/>
                <a:cs typeface="Times" charset="0"/>
              </a:rPr>
              <a:t>Samson</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dissolve">
                                      <p:cBhvr>
                                        <p:cTn id="7" dur="5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17891</TotalTime>
  <Pages>52</Pages>
  <Words>4174</Words>
  <Application>Microsoft Macintosh PowerPoint</Application>
  <PresentationFormat>On-screen Show (4:3)</PresentationFormat>
  <Paragraphs>1457</Paragraphs>
  <Slides>71</Slides>
  <Notes>71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4" baseType="lpstr">
      <vt:lpstr>Comic Sans MS</vt:lpstr>
      <vt:lpstr>ＭＳ Ｐゴシック</vt:lpstr>
      <vt:lpstr>Arial</vt:lpstr>
      <vt:lpstr>Times</vt:lpstr>
      <vt:lpstr>Monotype Sorts</vt:lpstr>
      <vt:lpstr>Helvetica</vt:lpstr>
      <vt:lpstr>Chicago</vt:lpstr>
      <vt:lpstr>B VAG Rounded Bold</vt:lpstr>
      <vt:lpstr>Kosher-Normal</vt:lpstr>
      <vt:lpstr>Geneva</vt:lpstr>
      <vt:lpstr>Sand</vt:lpstr>
      <vt:lpstr>untitled 3</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523</cp:revision>
  <cp:lastPrinted>1997-02-12T13:49:34Z</cp:lastPrinted>
  <dcterms:created xsi:type="dcterms:W3CDTF">1999-07-29T18:12:04Z</dcterms:created>
  <dcterms:modified xsi:type="dcterms:W3CDTF">2014-11-20T13:38:07Z</dcterms:modified>
</cp:coreProperties>
</file>